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58" r:id="rId3"/>
    <p:sldId id="263" r:id="rId4"/>
    <p:sldId id="264" r:id="rId5"/>
    <p:sldId id="265" r:id="rId6"/>
    <p:sldId id="259" r:id="rId7"/>
    <p:sldId id="266" r:id="rId8"/>
    <p:sldId id="260" r:id="rId9"/>
    <p:sldId id="268" r:id="rId10"/>
    <p:sldId id="267" r:id="rId11"/>
    <p:sldId id="269" r:id="rId12"/>
    <p:sldId id="261" r:id="rId13"/>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098"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1" name="직사각형 20"/>
          <p:cNvSpPr/>
          <p:nvPr/>
        </p:nvSpPr>
        <p:spPr>
          <a:xfrm>
            <a:off x="428596" y="6"/>
            <a:ext cx="8286808" cy="6857997"/>
          </a:xfrm>
          <a:prstGeom prst="rect">
            <a:avLst/>
          </a:prstGeom>
          <a:solidFill>
            <a:srgbClr val="FFFFFF">
              <a:alpha val="30196"/>
            </a:srgbClr>
          </a:solidFill>
          <a:ln w="15875" cap="sq"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ko-KR" altLang="en-US"/>
          </a:p>
        </p:txBody>
      </p:sp>
      <p:sp>
        <p:nvSpPr>
          <p:cNvPr id="2" name="제목 1"/>
          <p:cNvSpPr>
            <a:spLocks noGrp="1"/>
          </p:cNvSpPr>
          <p:nvPr>
            <p:ph type="ctrTitle"/>
          </p:nvPr>
        </p:nvSpPr>
        <p:spPr>
          <a:xfrm>
            <a:off x="714348" y="2143116"/>
            <a:ext cx="7643866" cy="1500198"/>
          </a:xfrm>
        </p:spPr>
        <p:txBody>
          <a:bodyPr anchor="ctr"/>
          <a:lstStyle>
            <a:lvl1pPr algn="ctr">
              <a:defRPr>
                <a:solidFill>
                  <a:schemeClr val="tx1"/>
                </a:solidFill>
              </a:defRPr>
            </a:lvl1pPr>
          </a:lstStyle>
          <a:p>
            <a:r>
              <a:rPr kumimoji="0" lang="ko-KR" altLang="en-US" smtClean="0"/>
              <a:t>마스터 제목 스타일 편집</a:t>
            </a:r>
            <a:endParaRPr kumimoji="0" lang="en-US"/>
          </a:p>
        </p:txBody>
      </p:sp>
      <p:sp>
        <p:nvSpPr>
          <p:cNvPr id="3" name="부제목 2"/>
          <p:cNvSpPr>
            <a:spLocks noGrp="1"/>
          </p:cNvSpPr>
          <p:nvPr>
            <p:ph type="subTitle" idx="1"/>
          </p:nvPr>
        </p:nvSpPr>
        <p:spPr>
          <a:xfrm>
            <a:off x="785786" y="3786190"/>
            <a:ext cx="7500990" cy="857256"/>
          </a:xfrm>
        </p:spPr>
        <p:txBody>
          <a:bodyPr anchor="t"/>
          <a:lstStyle>
            <a:lvl1pPr marL="0" indent="0" algn="ctr">
              <a:buNone/>
              <a:defRPr sz="24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ko-KR" altLang="en-US" smtClean="0"/>
              <a:t>마스터 부제목 스타일 편집</a:t>
            </a:r>
            <a:endParaRPr kumimoji="0" lang="en-US"/>
          </a:p>
        </p:txBody>
      </p:sp>
      <p:sp>
        <p:nvSpPr>
          <p:cNvPr id="4" name="날짜 개체 틀 3"/>
          <p:cNvSpPr>
            <a:spLocks noGrp="1"/>
          </p:cNvSpPr>
          <p:nvPr>
            <p:ph type="dt" sz="half" idx="10"/>
          </p:nvPr>
        </p:nvSpPr>
        <p:spPr/>
        <p:txBody>
          <a:bodyPr/>
          <a:lstStyle/>
          <a:p>
            <a:fld id="{66EFB170-09DB-4E92-A1B0-114B98E3C520}" type="datetimeFigureOut">
              <a:rPr lang="ko-KR" altLang="en-US" smtClean="0"/>
              <a:pPr/>
              <a:t>2009-06-12</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11A38B60-9D90-4FCC-90F4-A31FFDFD26E0}" type="slidenum">
              <a:rPr lang="ko-KR" altLang="en-US" smtClean="0"/>
              <a:pPr/>
              <a:t>‹#›</a:t>
            </a:fld>
            <a:endParaRPr lang="ko-KR"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a:xfrm>
            <a:off x="457200" y="274638"/>
            <a:ext cx="8229600" cy="1143000"/>
          </a:xfrm>
        </p:spPr>
        <p:txBody>
          <a:bodyPr anchor="b"/>
          <a:lstStyle>
            <a:lvl1pPr>
              <a:defRPr b="0"/>
            </a:lvl1pPr>
          </a:lstStyle>
          <a:p>
            <a:r>
              <a:rPr kumimoji="0" lang="ko-KR" altLang="en-US" smtClean="0"/>
              <a:t>마스터 제목 스타일 편집</a:t>
            </a:r>
            <a:endParaRPr kumimoji="0" lang="en-US"/>
          </a:p>
        </p:txBody>
      </p:sp>
      <p:sp>
        <p:nvSpPr>
          <p:cNvPr id="3" name="세로 텍스트 개체 틀 2"/>
          <p:cNvSpPr>
            <a:spLocks noGrp="1"/>
          </p:cNvSpPr>
          <p:nvPr>
            <p:ph type="body" orient="vert" idx="1"/>
          </p:nvPr>
        </p:nvSpPr>
        <p:spPr>
          <a:xfrm>
            <a:off x="457200" y="1500175"/>
            <a:ext cx="8229600" cy="4625989"/>
          </a:xfrm>
        </p:spPr>
        <p:txBody>
          <a:bodyPr vert="eaVer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날짜 개체 틀 3"/>
          <p:cNvSpPr>
            <a:spLocks noGrp="1"/>
          </p:cNvSpPr>
          <p:nvPr>
            <p:ph type="dt" sz="half" idx="10"/>
          </p:nvPr>
        </p:nvSpPr>
        <p:spPr/>
        <p:txBody>
          <a:bodyPr/>
          <a:lstStyle/>
          <a:p>
            <a:fld id="{66EFB170-09DB-4E92-A1B0-114B98E3C520}" type="datetimeFigureOut">
              <a:rPr lang="ko-KR" altLang="en-US" smtClean="0"/>
              <a:pPr/>
              <a:t>2009-06-12</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11A38B60-9D90-4FCC-90F4-A31FFDFD26E0}" type="slidenum">
              <a:rPr lang="ko-KR" altLang="en-US" smtClean="0"/>
              <a:pPr/>
              <a:t>‹#›</a:t>
            </a:fld>
            <a:endParaRPr lang="ko-KR" altLang="en-US"/>
          </a:p>
        </p:txBody>
      </p:sp>
      <p:cxnSp>
        <p:nvCxnSpPr>
          <p:cNvPr id="8" name="직선 연결선 7"/>
          <p:cNvCxnSpPr/>
          <p:nvPr/>
        </p:nvCxnSpPr>
        <p:spPr>
          <a:xfrm>
            <a:off x="455646" y="1428736"/>
            <a:ext cx="8215370" cy="1588"/>
          </a:xfrm>
          <a:prstGeom prst="line">
            <a:avLst/>
          </a:prstGeom>
          <a:noFill/>
          <a:ln w="28575" cap="sq" cmpd="sng" algn="ctr">
            <a:solidFill>
              <a:srgbClr val="E49458"/>
            </a:solidFill>
            <a:prstDash val="solid"/>
          </a:ln>
          <a:effectLst>
            <a:outerShdw blurRad="12700" dir="5400000" algn="tl">
              <a:srgbClr val="EBE9ED">
                <a:alpha val="27450"/>
              </a:srgbClr>
            </a:outerShdw>
          </a:effectLst>
          <a:scene3d>
            <a:camera prst="orthographicFront" fov="0">
              <a:rot lat="0" lon="0" rev="0"/>
            </a:camera>
            <a:lightRig rig="soft" dir="t">
              <a:rot lat="0" lon="0" rev="19200000"/>
            </a:lightRig>
          </a:scene3d>
          <a:sp3d prstMaterial="matte">
            <a:bevelT h="88900"/>
            <a:contourClr>
              <a:srgbClr val="E49458">
                <a:tint val="100000"/>
                <a:shade val="100000"/>
                <a:hueMod val="100000"/>
                <a:satMod val="100000"/>
              </a:srgbClr>
            </a:contourClr>
          </a:sp3d>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7" name="직사각형 6"/>
          <p:cNvSpPr/>
          <p:nvPr/>
        </p:nvSpPr>
        <p:spPr>
          <a:xfrm>
            <a:off x="7643834" y="-15949"/>
            <a:ext cx="1500166" cy="6857997"/>
          </a:xfrm>
          <a:prstGeom prst="rect">
            <a:avLst/>
          </a:prstGeom>
          <a:solidFill>
            <a:srgbClr val="FFFFFF">
              <a:alpha val="30196"/>
            </a:srgbClr>
          </a:solidFill>
          <a:ln w="15875" cap="sq"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ko-KR" altLang="en-US"/>
          </a:p>
        </p:txBody>
      </p:sp>
      <p:sp>
        <p:nvSpPr>
          <p:cNvPr id="2" name="세로 제목 1"/>
          <p:cNvSpPr>
            <a:spLocks noGrp="1"/>
          </p:cNvSpPr>
          <p:nvPr>
            <p:ph type="title" orient="vert"/>
          </p:nvPr>
        </p:nvSpPr>
        <p:spPr>
          <a:xfrm>
            <a:off x="7643834" y="285728"/>
            <a:ext cx="1214446" cy="6286546"/>
          </a:xfrm>
          <a:noFill/>
        </p:spPr>
        <p:txBody>
          <a:bodyPr vert="eaVert" anchor="b"/>
          <a:lstStyle>
            <a:lvl1pPr algn="ctr">
              <a:defRPr b="0"/>
            </a:lvl1pPr>
          </a:lstStyle>
          <a:p>
            <a:r>
              <a:rPr kumimoji="0" lang="ko-KR" altLang="en-US" smtClean="0"/>
              <a:t>마스터 제목 스타일 편집</a:t>
            </a:r>
            <a:endParaRPr kumimoji="0" lang="en-US"/>
          </a:p>
        </p:txBody>
      </p:sp>
      <p:sp>
        <p:nvSpPr>
          <p:cNvPr id="3" name="세로 텍스트 개체 틀 2"/>
          <p:cNvSpPr>
            <a:spLocks noGrp="1"/>
          </p:cNvSpPr>
          <p:nvPr>
            <p:ph type="body" orient="vert" idx="1"/>
          </p:nvPr>
        </p:nvSpPr>
        <p:spPr>
          <a:xfrm>
            <a:off x="457200" y="571481"/>
            <a:ext cx="7115196" cy="5715044"/>
          </a:xfrm>
        </p:spPr>
        <p:txBody>
          <a:bodyPr vert="eaVert"/>
          <a:lstStyle>
            <a:lvl1pPr>
              <a:defRPr sz="2800"/>
            </a:lvl1pPr>
            <a:lvl2pPr>
              <a:defRPr sz="2400"/>
            </a:lvl2pPr>
            <a:lvl3pPr>
              <a:defRPr sz="2000"/>
            </a:lvl3p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날짜 개체 틀 3"/>
          <p:cNvSpPr>
            <a:spLocks noGrp="1"/>
          </p:cNvSpPr>
          <p:nvPr>
            <p:ph type="dt" sz="half" idx="10"/>
          </p:nvPr>
        </p:nvSpPr>
        <p:spPr/>
        <p:txBody>
          <a:bodyPr/>
          <a:lstStyle/>
          <a:p>
            <a:fld id="{66EFB170-09DB-4E92-A1B0-114B98E3C520}" type="datetimeFigureOut">
              <a:rPr lang="ko-KR" altLang="en-US" smtClean="0"/>
              <a:pPr/>
              <a:t>2009-06-12</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11A38B60-9D90-4FCC-90F4-A31FFDFD26E0}" type="slidenum">
              <a:rPr lang="ko-KR" altLang="en-US" smtClean="0"/>
              <a:pPr/>
              <a:t>‹#›</a:t>
            </a:fld>
            <a:endParaRPr lang="ko-K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bg>
      <p:bgRef idx="1003">
        <a:schemeClr val="bg1"/>
      </p:bgRef>
    </p:bg>
    <p:spTree>
      <p:nvGrpSpPr>
        <p:cNvPr id="1" name=""/>
        <p:cNvGrpSpPr/>
        <p:nvPr/>
      </p:nvGrpSpPr>
      <p:grpSpPr>
        <a:xfrm>
          <a:off x="0" y="0"/>
          <a:ext cx="0" cy="0"/>
          <a:chOff x="0" y="0"/>
          <a:chExt cx="0" cy="0"/>
        </a:xfrm>
      </p:grpSpPr>
      <p:sp>
        <p:nvSpPr>
          <p:cNvPr id="11" name="직사각형 10"/>
          <p:cNvSpPr/>
          <p:nvPr/>
        </p:nvSpPr>
        <p:spPr>
          <a:xfrm>
            <a:off x="0" y="1"/>
            <a:ext cx="285720" cy="6858000"/>
          </a:xfrm>
          <a:prstGeom prst="rect">
            <a:avLst/>
          </a:prstGeom>
          <a:solidFill>
            <a:srgbClr val="FFFFFF">
              <a:alpha val="30196"/>
            </a:srgbClr>
          </a:solidFill>
          <a:ln w="15875" cap="sq"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ko-KR" altLang="en-US"/>
          </a:p>
        </p:txBody>
      </p:sp>
      <p:sp>
        <p:nvSpPr>
          <p:cNvPr id="3" name="내용 개체 틀 2"/>
          <p:cNvSpPr>
            <a:spLocks noGrp="1"/>
          </p:cNvSpPr>
          <p:nvPr>
            <p:ph idx="1"/>
          </p:nvPr>
        </p:nvSpPr>
        <p:spPr/>
        <p:txBody>
          <a:bodyPr/>
          <a:lstStyle>
            <a:lvl1pPr>
              <a:buSzPct val="70000"/>
              <a:buFont typeface="Wingdings"/>
              <a:buChar char=""/>
              <a:defRPr/>
            </a:lvl1pPr>
            <a:lvl2pPr>
              <a:buSzPct val="120000"/>
              <a:defRPr/>
            </a:lvl2pPr>
            <a:lvl3pPr>
              <a:buSzPct val="120000"/>
              <a:defRPr/>
            </a:lvl3p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날짜 개체 틀 3"/>
          <p:cNvSpPr>
            <a:spLocks noGrp="1"/>
          </p:cNvSpPr>
          <p:nvPr>
            <p:ph type="dt" sz="half" idx="10"/>
          </p:nvPr>
        </p:nvSpPr>
        <p:spPr/>
        <p:txBody>
          <a:bodyPr/>
          <a:lstStyle/>
          <a:p>
            <a:fld id="{66EFB170-09DB-4E92-A1B0-114B98E3C520}" type="datetimeFigureOut">
              <a:rPr lang="ko-KR" altLang="en-US" smtClean="0"/>
              <a:pPr/>
              <a:t>2009-06-12</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11A38B60-9D90-4FCC-90F4-A31FFDFD26E0}" type="slidenum">
              <a:rPr lang="ko-KR" altLang="en-US" smtClean="0"/>
              <a:pPr/>
              <a:t>‹#›</a:t>
            </a:fld>
            <a:endParaRPr lang="ko-KR" altLang="en-US"/>
          </a:p>
        </p:txBody>
      </p:sp>
      <p:sp>
        <p:nvSpPr>
          <p:cNvPr id="2" name="제목 1"/>
          <p:cNvSpPr>
            <a:spLocks noGrp="1"/>
          </p:cNvSpPr>
          <p:nvPr>
            <p:ph type="title"/>
          </p:nvPr>
        </p:nvSpPr>
        <p:spPr>
          <a:xfrm>
            <a:off x="303475" y="285728"/>
            <a:ext cx="8554805" cy="939784"/>
          </a:xfrm>
        </p:spPr>
        <p:txBody>
          <a:bodyPr/>
          <a:lstStyle>
            <a:lvl1pPr>
              <a:defRPr b="0"/>
            </a:lvl1pPr>
          </a:lstStyle>
          <a:p>
            <a:r>
              <a:rPr kumimoji="0" lang="ko-KR" altLang="en-US" smtClean="0"/>
              <a:t>마스터 제목 스타일 편집</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bg>
      <p:bgRef idx="1001">
        <a:schemeClr val="bg1"/>
      </p:bgRef>
    </p:bg>
    <p:spTree>
      <p:nvGrpSpPr>
        <p:cNvPr id="1" name=""/>
        <p:cNvGrpSpPr/>
        <p:nvPr/>
      </p:nvGrpSpPr>
      <p:grpSpPr>
        <a:xfrm>
          <a:off x="0" y="0"/>
          <a:ext cx="0" cy="0"/>
          <a:chOff x="0" y="0"/>
          <a:chExt cx="0" cy="0"/>
        </a:xfrm>
      </p:grpSpPr>
      <p:sp>
        <p:nvSpPr>
          <p:cNvPr id="9" name="직사각형 8"/>
          <p:cNvSpPr/>
          <p:nvPr/>
        </p:nvSpPr>
        <p:spPr>
          <a:xfrm>
            <a:off x="0" y="9"/>
            <a:ext cx="456478" cy="6857999"/>
          </a:xfrm>
          <a:prstGeom prst="rect">
            <a:avLst/>
          </a:prstGeom>
          <a:solidFill>
            <a:srgbClr val="FFFFFF">
              <a:alpha val="30196"/>
            </a:srgbClr>
          </a:solidFill>
          <a:ln w="15875" cap="sq"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ko-KR" altLang="en-US"/>
          </a:p>
        </p:txBody>
      </p:sp>
      <p:sp>
        <p:nvSpPr>
          <p:cNvPr id="2" name="제목 1"/>
          <p:cNvSpPr>
            <a:spLocks noGrp="1"/>
          </p:cNvSpPr>
          <p:nvPr>
            <p:ph type="title"/>
          </p:nvPr>
        </p:nvSpPr>
        <p:spPr>
          <a:xfrm>
            <a:off x="500034" y="3071810"/>
            <a:ext cx="7715304" cy="1504952"/>
          </a:xfrm>
        </p:spPr>
        <p:txBody>
          <a:bodyPr anchor="ctr"/>
          <a:lstStyle>
            <a:lvl1pPr algn="l">
              <a:defRPr sz="4000" b="0" cap="all">
                <a:effectLst>
                  <a:outerShdw blurRad="44450" dist="25400" dir="2700000" algn="tl" rotWithShape="0">
                    <a:schemeClr val="bg1">
                      <a:alpha val="51000"/>
                    </a:schemeClr>
                  </a:outerShdw>
                </a:effectLst>
              </a:defRPr>
            </a:lvl1pPr>
          </a:lstStyle>
          <a:p>
            <a:r>
              <a:rPr kumimoji="0" lang="ko-KR" altLang="en-US" smtClean="0"/>
              <a:t>마스터 제목 스타일 편집</a:t>
            </a:r>
            <a:endParaRPr kumimoji="0" lang="en-US"/>
          </a:p>
        </p:txBody>
      </p:sp>
      <p:sp>
        <p:nvSpPr>
          <p:cNvPr id="3" name="텍스트 개체 틀 2"/>
          <p:cNvSpPr>
            <a:spLocks noGrp="1"/>
          </p:cNvSpPr>
          <p:nvPr>
            <p:ph type="body" idx="1"/>
          </p:nvPr>
        </p:nvSpPr>
        <p:spPr>
          <a:xfrm>
            <a:off x="500034" y="4500570"/>
            <a:ext cx="7715304" cy="1643064"/>
          </a:xfrm>
        </p:spPr>
        <p:txBody>
          <a:bodyPr anchor="t"/>
          <a:lstStyle>
            <a:lvl1pPr marL="0" indent="0">
              <a:buNone/>
              <a:defRPr sz="2000">
                <a:solidFill>
                  <a:schemeClr val="tx2"/>
                </a:solidFill>
              </a:defRPr>
            </a:lvl1pPr>
            <a:lvl2pPr marL="457200" indent="0">
              <a:buNone/>
              <a:defRPr sz="1800">
                <a:solidFill>
                  <a:schemeClr val="tx2"/>
                </a:solidFill>
              </a:defRPr>
            </a:lvl2pPr>
            <a:lvl3pPr marL="914400" indent="0">
              <a:buNone/>
              <a:defRPr sz="1600">
                <a:solidFill>
                  <a:schemeClr val="tx2"/>
                </a:solidFill>
              </a:defRPr>
            </a:lvl3pPr>
            <a:lvl4pPr marL="1371600" indent="0">
              <a:buNone/>
              <a:defRPr sz="1400">
                <a:solidFill>
                  <a:schemeClr val="tx2"/>
                </a:solidFill>
              </a:defRPr>
            </a:lvl4pPr>
            <a:lvl5pPr marL="1828800" indent="0">
              <a:buNone/>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11A38B60-9D90-4FCC-90F4-A31FFDFD26E0}" type="slidenum">
              <a:rPr lang="ko-KR" altLang="en-US" smtClean="0"/>
              <a:pPr/>
              <a:t>‹#›</a:t>
            </a:fld>
            <a:endParaRPr lang="ko-KR" altLang="en-US"/>
          </a:p>
        </p:txBody>
      </p:sp>
      <p:cxnSp>
        <p:nvCxnSpPr>
          <p:cNvPr id="16" name="직선 연결선 15"/>
          <p:cNvCxnSpPr/>
          <p:nvPr/>
        </p:nvCxnSpPr>
        <p:spPr>
          <a:xfrm>
            <a:off x="500034" y="4429132"/>
            <a:ext cx="7715304" cy="1588"/>
          </a:xfrm>
          <a:prstGeom prst="line">
            <a:avLst/>
          </a:prstGeom>
        </p:spPr>
        <p:style>
          <a:lnRef idx="3">
            <a:schemeClr val="accent1"/>
          </a:lnRef>
          <a:fillRef idx="0">
            <a:schemeClr val="accent1"/>
          </a:fillRef>
          <a:effectRef idx="2">
            <a:schemeClr val="accent1"/>
          </a:effectRef>
          <a:fontRef idx="minor">
            <a:schemeClr val="tx1"/>
          </a:fontRef>
        </p:style>
      </p:cxnSp>
      <p:sp>
        <p:nvSpPr>
          <p:cNvPr id="8" name="날짜 개체 틀 7"/>
          <p:cNvSpPr>
            <a:spLocks noGrp="1"/>
          </p:cNvSpPr>
          <p:nvPr>
            <p:ph type="dt" sz="half" idx="13"/>
          </p:nvPr>
        </p:nvSpPr>
        <p:spPr/>
        <p:txBody>
          <a:bodyPr/>
          <a:lstStyle/>
          <a:p>
            <a:fld id="{66EFB170-09DB-4E92-A1B0-114B98E3C520}" type="datetimeFigureOut">
              <a:rPr lang="ko-KR" altLang="en-US" smtClean="0"/>
              <a:pPr/>
              <a:t>2009-06-12</a:t>
            </a:fld>
            <a:endParaRPr lang="ko-KR"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8" name="직사각형 7"/>
          <p:cNvSpPr/>
          <p:nvPr/>
        </p:nvSpPr>
        <p:spPr>
          <a:xfrm>
            <a:off x="0" y="285728"/>
            <a:ext cx="9144032" cy="1143010"/>
          </a:xfrm>
          <a:prstGeom prst="rect">
            <a:avLst/>
          </a:prstGeom>
          <a:solidFill>
            <a:srgbClr val="FFFFFF">
              <a:alpha val="30196"/>
            </a:srgbClr>
          </a:solidFill>
          <a:ln w="15875" cap="sq"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ko-KR" altLang="en-US"/>
          </a:p>
        </p:txBody>
      </p:sp>
      <p:sp>
        <p:nvSpPr>
          <p:cNvPr id="2" name="제목 1"/>
          <p:cNvSpPr>
            <a:spLocks noGrp="1"/>
          </p:cNvSpPr>
          <p:nvPr>
            <p:ph type="title"/>
          </p:nvPr>
        </p:nvSpPr>
        <p:spPr/>
        <p:txBody>
          <a:bodyPr/>
          <a:lstStyle>
            <a:lvl1pPr>
              <a:defRPr b="0"/>
            </a:lvl1pPr>
          </a:lstStyle>
          <a:p>
            <a:r>
              <a:rPr kumimoji="0" lang="ko-KR" altLang="en-US" smtClean="0"/>
              <a:t>마스터 제목 스타일 편집</a:t>
            </a:r>
            <a:endParaRPr kumimoji="0" lang="en-US"/>
          </a:p>
        </p:txBody>
      </p:sp>
      <p:sp>
        <p:nvSpPr>
          <p:cNvPr id="3" name="내용 개체 틀 2"/>
          <p:cNvSpPr>
            <a:spLocks noGrp="1"/>
          </p:cNvSpPr>
          <p:nvPr>
            <p:ph sz="half" idx="1"/>
          </p:nvPr>
        </p:nvSpPr>
        <p:spPr bwMode="invGray">
          <a:xfrm>
            <a:off x="785782" y="1643050"/>
            <a:ext cx="3786218" cy="4429156"/>
          </a:xfrm>
          <a:prstGeom prst="roundRect">
            <a:avLst>
              <a:gd name="adj" fmla="val 5345"/>
            </a:avLst>
          </a:prstGeom>
          <a:solidFill>
            <a:schemeClr val="tx2">
              <a:tint val="50000"/>
              <a:alpha val="50000"/>
            </a:schemeClr>
          </a:solidFill>
          <a:effectLst/>
          <a:scene3d>
            <a:camera prst="orthographicFront"/>
            <a:lightRig rig="threePt" dir="t"/>
          </a:scene3d>
          <a:sp3d contourW="12700">
            <a:bevelT/>
            <a:contourClr>
              <a:schemeClr val="bg2"/>
            </a:contourClr>
          </a:sp3d>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내용 개체 틀 3"/>
          <p:cNvSpPr>
            <a:spLocks noGrp="1"/>
          </p:cNvSpPr>
          <p:nvPr>
            <p:ph sz="half" idx="2"/>
          </p:nvPr>
        </p:nvSpPr>
        <p:spPr bwMode="invGray">
          <a:xfrm>
            <a:off x="4714876" y="1643050"/>
            <a:ext cx="3785616" cy="4429156"/>
          </a:xfrm>
          <a:prstGeom prst="roundRect">
            <a:avLst>
              <a:gd name="adj" fmla="val 6980"/>
            </a:avLst>
          </a:prstGeom>
          <a:solidFill>
            <a:schemeClr val="tx2">
              <a:tint val="75000"/>
              <a:alpha val="50000"/>
            </a:schemeClr>
          </a:solidFill>
          <a:effectLst/>
          <a:scene3d>
            <a:camera prst="orthographicFront"/>
            <a:lightRig rig="threePt" dir="t"/>
          </a:scene3d>
          <a:sp3d contourW="12700">
            <a:bevelT/>
            <a:contourClr>
              <a:schemeClr val="bg2"/>
            </a:contourClr>
          </a:sp3d>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5" name="날짜 개체 틀 4"/>
          <p:cNvSpPr>
            <a:spLocks noGrp="1"/>
          </p:cNvSpPr>
          <p:nvPr>
            <p:ph type="dt" sz="half" idx="10"/>
          </p:nvPr>
        </p:nvSpPr>
        <p:spPr/>
        <p:txBody>
          <a:bodyPr/>
          <a:lstStyle/>
          <a:p>
            <a:fld id="{66EFB170-09DB-4E92-A1B0-114B98E3C520}" type="datetimeFigureOut">
              <a:rPr lang="ko-KR" altLang="en-US" smtClean="0"/>
              <a:pPr/>
              <a:t>2009-06-12</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11A38B60-9D90-4FCC-90F4-A31FFDFD26E0}" type="slidenum">
              <a:rPr lang="ko-KR" altLang="en-US" smtClean="0"/>
              <a:pPr/>
              <a:t>‹#›</a:t>
            </a:fld>
            <a:endParaRPr lang="ko-KR"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b="0"/>
            </a:lvl1pPr>
          </a:lstStyle>
          <a:p>
            <a:r>
              <a:rPr kumimoji="0" lang="ko-KR" altLang="en-US" smtClean="0"/>
              <a:t>마스터 제목 스타일 편집</a:t>
            </a:r>
            <a:endParaRPr kumimoji="0" lang="en-US"/>
          </a:p>
        </p:txBody>
      </p:sp>
      <p:sp>
        <p:nvSpPr>
          <p:cNvPr id="7" name="날짜 개체 틀 6"/>
          <p:cNvSpPr>
            <a:spLocks noGrp="1"/>
          </p:cNvSpPr>
          <p:nvPr>
            <p:ph type="dt" sz="half" idx="10"/>
          </p:nvPr>
        </p:nvSpPr>
        <p:spPr/>
        <p:txBody>
          <a:bodyPr/>
          <a:lstStyle/>
          <a:p>
            <a:fld id="{66EFB170-09DB-4E92-A1B0-114B98E3C520}" type="datetimeFigureOut">
              <a:rPr lang="ko-KR" altLang="en-US" smtClean="0"/>
              <a:pPr/>
              <a:t>2009-06-12</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11A38B60-9D90-4FCC-90F4-A31FFDFD26E0}" type="slidenum">
              <a:rPr lang="ko-KR" altLang="en-US" smtClean="0"/>
              <a:pPr/>
              <a:t>‹#›</a:t>
            </a:fld>
            <a:endParaRPr lang="ko-KR" altLang="en-US"/>
          </a:p>
        </p:txBody>
      </p:sp>
      <p:sp>
        <p:nvSpPr>
          <p:cNvPr id="10" name="내용 개체 틀 9"/>
          <p:cNvSpPr>
            <a:spLocks noGrp="1"/>
          </p:cNvSpPr>
          <p:nvPr>
            <p:ph sz="half" idx="2"/>
          </p:nvPr>
        </p:nvSpPr>
        <p:spPr bwMode="invGray">
          <a:xfrm>
            <a:off x="500038" y="1500174"/>
            <a:ext cx="4000529" cy="3786214"/>
          </a:xfrm>
          <a:prstGeom prst="roundRect">
            <a:avLst>
              <a:gd name="adj" fmla="val 5345"/>
            </a:avLst>
          </a:prstGeom>
          <a:gradFill flip="none" rotWithShape="1">
            <a:gsLst>
              <a:gs pos="0">
                <a:schemeClr val="accent1">
                  <a:shade val="75000"/>
                  <a:alpha val="50000"/>
                </a:schemeClr>
              </a:gs>
              <a:gs pos="100000">
                <a:schemeClr val="accent1">
                  <a:shade val="75000"/>
                  <a:tint val="20000"/>
                  <a:alpha val="50000"/>
                </a:schemeClr>
              </a:gs>
            </a:gsLst>
            <a:lin ang="13500000" scaled="1"/>
            <a:tileRect/>
          </a:gradFill>
          <a:effectLst/>
          <a:scene3d>
            <a:camera prst="orthographicFront"/>
            <a:lightRig rig="glow" dir="t">
              <a:rot lat="0" lon="0" rev="4800000"/>
            </a:lightRig>
          </a:scene3d>
          <a:sp3d extrusionH="12700" contourW="12700" prstMaterial="powder">
            <a:bevelT h="12700"/>
            <a:bevelB h="50800"/>
            <a:contourClr>
              <a:schemeClr val="bg2"/>
            </a:contourClr>
          </a:sp3d>
        </p:spPr>
        <p:txBody>
          <a:bodyPr/>
          <a:lstStyle>
            <a:lvl1pPr>
              <a:defRPr sz="2800">
                <a:solidFill>
                  <a:schemeClr val="tx1">
                    <a:tint val="95000"/>
                  </a:schemeClr>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3" name="텍스트 개체 틀 2"/>
          <p:cNvSpPr>
            <a:spLocks noGrp="1"/>
          </p:cNvSpPr>
          <p:nvPr>
            <p:ph type="body" idx="1"/>
          </p:nvPr>
        </p:nvSpPr>
        <p:spPr bwMode="ltGray">
          <a:xfrm>
            <a:off x="500038" y="5429264"/>
            <a:ext cx="4005072" cy="714380"/>
          </a:xfrm>
          <a:prstGeom prst="roundRect">
            <a:avLst>
              <a:gd name="adj" fmla="val 16667"/>
            </a:avLst>
          </a:prstGeom>
          <a:noFill/>
          <a:ln>
            <a:noFill/>
          </a:ln>
          <a:effectLst/>
        </p:spPr>
        <p:txBody>
          <a:bodyPr anchor="ctr"/>
          <a:lstStyle>
            <a:lvl1pPr marL="0" indent="0" algn="ctr">
              <a:buNone/>
              <a:defRPr sz="2400" b="0">
                <a:solidFill>
                  <a:schemeClr val="tx1"/>
                </a:solidFill>
              </a:defRPr>
            </a:lvl1pPr>
            <a:lvl2pPr marL="457200" indent="0" algn="ctr">
              <a:buNone/>
              <a:defRPr sz="2000" b="0">
                <a:solidFill>
                  <a:schemeClr val="tx1"/>
                </a:solidFill>
              </a:defRPr>
            </a:lvl2pPr>
            <a:lvl3pPr marL="914400" indent="0" algn="ctr">
              <a:buNone/>
              <a:defRPr sz="1800" b="0">
                <a:solidFill>
                  <a:schemeClr val="tx1"/>
                </a:solidFill>
              </a:defRPr>
            </a:lvl3pPr>
            <a:lvl4pPr marL="1371600" indent="0" algn="ctr">
              <a:buNone/>
              <a:defRPr sz="1600" b="0">
                <a:solidFill>
                  <a:schemeClr val="tx1"/>
                </a:solidFill>
              </a:defRPr>
            </a:lvl4pPr>
            <a:lvl5pPr marL="1828800" indent="0" algn="ctr">
              <a:buNone/>
              <a:defRPr sz="1600" b="0">
                <a:solidFill>
                  <a:schemeClr val="tx1"/>
                </a:solidFill>
              </a:defRPr>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ko-KR" altLang="en-US" smtClean="0"/>
              <a:t>마스터 텍스트 스타일을 편집합니다</a:t>
            </a:r>
          </a:p>
        </p:txBody>
      </p:sp>
      <p:sp>
        <p:nvSpPr>
          <p:cNvPr id="12" name="내용 개체 틀 11"/>
          <p:cNvSpPr>
            <a:spLocks noGrp="1"/>
          </p:cNvSpPr>
          <p:nvPr>
            <p:ph sz="half" idx="4"/>
          </p:nvPr>
        </p:nvSpPr>
        <p:spPr bwMode="invGray">
          <a:xfrm>
            <a:off x="4716932" y="1500174"/>
            <a:ext cx="4000529" cy="3786214"/>
          </a:xfrm>
          <a:prstGeom prst="roundRect">
            <a:avLst>
              <a:gd name="adj" fmla="val 5345"/>
            </a:avLst>
          </a:prstGeom>
          <a:gradFill flip="none" rotWithShape="1">
            <a:gsLst>
              <a:gs pos="0">
                <a:schemeClr val="accent2">
                  <a:shade val="75000"/>
                  <a:alpha val="50000"/>
                </a:schemeClr>
              </a:gs>
              <a:gs pos="100000">
                <a:schemeClr val="accent2">
                  <a:tint val="20000"/>
                  <a:alpha val="50000"/>
                </a:schemeClr>
              </a:gs>
            </a:gsLst>
            <a:lin ang="13500000" scaled="1"/>
            <a:tileRect/>
          </a:gradFill>
          <a:effectLst/>
          <a:scene3d>
            <a:camera prst="orthographicFront"/>
            <a:lightRig rig="glow" dir="t">
              <a:rot lat="0" lon="0" rev="4800000"/>
            </a:lightRig>
          </a:scene3d>
          <a:sp3d extrusionH="12700" contourW="12700" prstMaterial="powder">
            <a:bevelT h="12700"/>
            <a:bevelB h="50800"/>
            <a:contourClr>
              <a:schemeClr val="bg2"/>
            </a:contourClr>
          </a:sp3d>
        </p:spPr>
        <p:txBody>
          <a:bodyPr/>
          <a:lstStyle>
            <a:lvl1pPr>
              <a:defRPr sz="2800">
                <a:solidFill>
                  <a:schemeClr val="tx1">
                    <a:tint val="95000"/>
                  </a:schemeClr>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5" name="텍스트 개체 틀 4"/>
          <p:cNvSpPr>
            <a:spLocks noGrp="1"/>
          </p:cNvSpPr>
          <p:nvPr>
            <p:ph type="body" sz="quarter" idx="3"/>
          </p:nvPr>
        </p:nvSpPr>
        <p:spPr bwMode="ltGray">
          <a:xfrm>
            <a:off x="4714876" y="5429264"/>
            <a:ext cx="4000528" cy="714380"/>
          </a:xfrm>
          <a:prstGeom prst="roundRect">
            <a:avLst>
              <a:gd name="adj" fmla="val 16667"/>
            </a:avLst>
          </a:prstGeom>
          <a:noFill/>
          <a:ln>
            <a:noFill/>
          </a:ln>
          <a:effectLst/>
        </p:spPr>
        <p:txBody>
          <a:bodyPr anchor="ctr"/>
          <a:lstStyle>
            <a:lvl1pPr marL="0" indent="0" algn="ctr">
              <a:buNone/>
              <a:defRPr sz="2400" b="0">
                <a:solidFill>
                  <a:schemeClr val="tx1"/>
                </a:solidFill>
              </a:defRPr>
            </a:lvl1pPr>
            <a:lvl2pPr marL="457200" indent="0" algn="ctr">
              <a:buNone/>
              <a:defRPr sz="2000" b="0">
                <a:solidFill>
                  <a:schemeClr val="tx1"/>
                </a:solidFill>
              </a:defRPr>
            </a:lvl2pPr>
            <a:lvl3pPr marL="914400" indent="0" algn="ctr">
              <a:buNone/>
              <a:defRPr sz="1800" b="0">
                <a:solidFill>
                  <a:schemeClr val="tx1"/>
                </a:solidFill>
              </a:defRPr>
            </a:lvl3pPr>
            <a:lvl4pPr marL="1371600" indent="0" algn="ctr">
              <a:buNone/>
              <a:defRPr sz="1600" b="0">
                <a:solidFill>
                  <a:schemeClr val="tx1"/>
                </a:solidFill>
              </a:defRPr>
            </a:lvl4pPr>
            <a:lvl5pPr marL="1828800" indent="0" algn="ctr">
              <a:buNone/>
              <a:defRPr sz="1600" b="0">
                <a:solidFill>
                  <a:schemeClr val="tx1"/>
                </a:solidFill>
              </a:defRPr>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ko-KR" altLang="en-US" smtClean="0"/>
              <a:t>마스터 텍스트 스타일을 편집합니다</a:t>
            </a:r>
          </a:p>
        </p:txBody>
      </p:sp>
      <p:sp>
        <p:nvSpPr>
          <p:cNvPr id="11" name="직사각형 10"/>
          <p:cNvSpPr/>
          <p:nvPr/>
        </p:nvSpPr>
        <p:spPr>
          <a:xfrm>
            <a:off x="0" y="4"/>
            <a:ext cx="285720" cy="6857997"/>
          </a:xfrm>
          <a:prstGeom prst="rect">
            <a:avLst/>
          </a:prstGeom>
          <a:solidFill>
            <a:srgbClr val="FFFFFF">
              <a:alpha val="30196"/>
            </a:srgbClr>
          </a:solidFill>
          <a:ln w="15875" cap="sq"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ko-KR" altLang="en-US"/>
          </a:p>
        </p:txBody>
      </p:sp>
      <p:sp>
        <p:nvSpPr>
          <p:cNvPr id="13" name="직사각형 12"/>
          <p:cNvSpPr/>
          <p:nvPr/>
        </p:nvSpPr>
        <p:spPr>
          <a:xfrm>
            <a:off x="8859915" y="4"/>
            <a:ext cx="285720" cy="6857997"/>
          </a:xfrm>
          <a:prstGeom prst="rect">
            <a:avLst/>
          </a:prstGeom>
          <a:solidFill>
            <a:srgbClr val="FFFFFF">
              <a:alpha val="30196"/>
            </a:srgbClr>
          </a:solidFill>
          <a:ln w="15875" cap="sq"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ko-K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6" name="직사각형 5"/>
          <p:cNvSpPr/>
          <p:nvPr/>
        </p:nvSpPr>
        <p:spPr>
          <a:xfrm>
            <a:off x="428596" y="6"/>
            <a:ext cx="8286808" cy="6857997"/>
          </a:xfrm>
          <a:prstGeom prst="rect">
            <a:avLst/>
          </a:prstGeom>
          <a:solidFill>
            <a:srgbClr val="FFFFFF">
              <a:alpha val="30196"/>
            </a:srgbClr>
          </a:solidFill>
          <a:ln w="15875" cap="sq"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ko-KR" altLang="en-US"/>
          </a:p>
        </p:txBody>
      </p:sp>
      <p:sp>
        <p:nvSpPr>
          <p:cNvPr id="2" name="제목 1"/>
          <p:cNvSpPr>
            <a:spLocks noGrp="1"/>
          </p:cNvSpPr>
          <p:nvPr>
            <p:ph type="title"/>
          </p:nvPr>
        </p:nvSpPr>
        <p:spPr>
          <a:xfrm>
            <a:off x="500034" y="428604"/>
            <a:ext cx="8186766" cy="1143000"/>
          </a:xfrm>
        </p:spPr>
        <p:txBody>
          <a:bodyPr/>
          <a:lstStyle>
            <a:lvl1pPr algn="l">
              <a:defRPr b="0"/>
            </a:lvl1pPr>
          </a:lstStyle>
          <a:p>
            <a:r>
              <a:rPr kumimoji="0" lang="ko-KR" altLang="en-US" smtClean="0"/>
              <a:t>마스터 제목 스타일 편집</a:t>
            </a:r>
            <a:endParaRPr kumimoji="0" lang="en-US"/>
          </a:p>
        </p:txBody>
      </p:sp>
      <p:sp>
        <p:nvSpPr>
          <p:cNvPr id="3" name="날짜 개체 틀 2"/>
          <p:cNvSpPr>
            <a:spLocks noGrp="1"/>
          </p:cNvSpPr>
          <p:nvPr>
            <p:ph type="dt" sz="half" idx="10"/>
          </p:nvPr>
        </p:nvSpPr>
        <p:spPr/>
        <p:txBody>
          <a:bodyPr/>
          <a:lstStyle/>
          <a:p>
            <a:fld id="{66EFB170-09DB-4E92-A1B0-114B98E3C520}" type="datetimeFigureOut">
              <a:rPr lang="ko-KR" altLang="en-US" smtClean="0"/>
              <a:pPr/>
              <a:t>2009-06-12</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11A38B60-9D90-4FCC-90F4-A31FFDFD26E0}" type="slidenum">
              <a:rPr lang="ko-KR" altLang="en-US" smtClean="0"/>
              <a:pPr/>
              <a:t>‹#›</a:t>
            </a:fld>
            <a:endParaRPr lang="ko-K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66EFB170-09DB-4E92-A1B0-114B98E3C520}" type="datetimeFigureOut">
              <a:rPr lang="ko-KR" altLang="en-US" smtClean="0"/>
              <a:pPr/>
              <a:t>2009-06-12</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11A38B60-9D90-4FCC-90F4-A31FFDFD26E0}" type="slidenum">
              <a:rPr lang="ko-KR" altLang="en-US" smtClean="0"/>
              <a:pPr/>
              <a:t>‹#›</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bg>
      <p:bgRef idx="1002">
        <a:schemeClr val="bg1"/>
      </p:bgRef>
    </p:bg>
    <p:spTree>
      <p:nvGrpSpPr>
        <p:cNvPr id="1" name=""/>
        <p:cNvGrpSpPr/>
        <p:nvPr/>
      </p:nvGrpSpPr>
      <p:grpSpPr>
        <a:xfrm>
          <a:off x="0" y="0"/>
          <a:ext cx="0" cy="0"/>
          <a:chOff x="0" y="0"/>
          <a:chExt cx="0" cy="0"/>
        </a:xfrm>
      </p:grpSpPr>
      <p:sp>
        <p:nvSpPr>
          <p:cNvPr id="12" name="직사각형 11"/>
          <p:cNvSpPr/>
          <p:nvPr/>
        </p:nvSpPr>
        <p:spPr bwMode="invGray">
          <a:xfrm>
            <a:off x="285720" y="263808"/>
            <a:ext cx="8858280" cy="664862"/>
          </a:xfrm>
          <a:prstGeom prst="rect">
            <a:avLst/>
          </a:prstGeom>
          <a:solidFill>
            <a:schemeClr val="tx1">
              <a:tint val="95000"/>
              <a:alpha val="69804"/>
            </a:schemeClr>
          </a:solidFill>
          <a:ln w="15875" cap="sq"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ko-KR" altLang="en-US"/>
          </a:p>
        </p:txBody>
      </p:sp>
      <p:sp>
        <p:nvSpPr>
          <p:cNvPr id="2" name="제목 1"/>
          <p:cNvSpPr>
            <a:spLocks noGrp="1"/>
          </p:cNvSpPr>
          <p:nvPr>
            <p:ph type="title"/>
          </p:nvPr>
        </p:nvSpPr>
        <p:spPr bwMode="invGray">
          <a:xfrm>
            <a:off x="500034" y="285728"/>
            <a:ext cx="8143932" cy="642942"/>
          </a:xfrm>
          <a:noFill/>
        </p:spPr>
        <p:txBody>
          <a:bodyPr anchor="b">
            <a:noAutofit/>
          </a:bodyPr>
          <a:lstStyle>
            <a:lvl1pPr algn="l">
              <a:defRPr sz="2800" b="1">
                <a:ln w="9525" cmpd="sng">
                  <a:noFill/>
                </a:ln>
                <a:solidFill>
                  <a:schemeClr val="bg1"/>
                </a:solidFill>
                <a:effectLst>
                  <a:outerShdw blurRad="44450" dist="25400" dir="2700000" algn="tl" rotWithShape="0">
                    <a:schemeClr val="tx1">
                      <a:alpha val="51000"/>
                    </a:schemeClr>
                  </a:outerShdw>
                </a:effectLst>
              </a:defRPr>
            </a:lvl1pPr>
          </a:lstStyle>
          <a:p>
            <a:r>
              <a:rPr kumimoji="0" lang="ko-KR" altLang="en-US" smtClean="0"/>
              <a:t>마스터 제목 스타일 편집</a:t>
            </a:r>
            <a:endParaRPr kumimoji="0" lang="en-US"/>
          </a:p>
        </p:txBody>
      </p:sp>
      <p:sp>
        <p:nvSpPr>
          <p:cNvPr id="4" name="텍스트 개체 틀 3"/>
          <p:cNvSpPr>
            <a:spLocks noGrp="1"/>
          </p:cNvSpPr>
          <p:nvPr>
            <p:ph type="body" sz="half" idx="2"/>
          </p:nvPr>
        </p:nvSpPr>
        <p:spPr>
          <a:xfrm>
            <a:off x="500034" y="1006230"/>
            <a:ext cx="2214578" cy="5351729"/>
          </a:xfrm>
        </p:spPr>
        <p:txBody>
          <a:bodyPr/>
          <a:lstStyle>
            <a:lvl1pPr marL="0" indent="0">
              <a:buNone/>
              <a:defRPr sz="1600"/>
            </a:lvl1pPr>
            <a:lvl2pPr marL="457200" indent="0">
              <a:buNone/>
              <a:defRPr sz="14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5" name="날짜 개체 틀 4"/>
          <p:cNvSpPr>
            <a:spLocks noGrp="1"/>
          </p:cNvSpPr>
          <p:nvPr>
            <p:ph type="dt" sz="half" idx="10"/>
          </p:nvPr>
        </p:nvSpPr>
        <p:spPr/>
        <p:txBody>
          <a:bodyPr/>
          <a:lstStyle/>
          <a:p>
            <a:fld id="{66EFB170-09DB-4E92-A1B0-114B98E3C520}" type="datetimeFigureOut">
              <a:rPr lang="ko-KR" altLang="en-US" smtClean="0"/>
              <a:pPr/>
              <a:t>2009-06-12</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11A38B60-9D90-4FCC-90F4-A31FFDFD26E0}" type="slidenum">
              <a:rPr lang="ko-KR" altLang="en-US" smtClean="0"/>
              <a:pPr/>
              <a:t>‹#›</a:t>
            </a:fld>
            <a:endParaRPr lang="ko-KR" altLang="en-US"/>
          </a:p>
        </p:txBody>
      </p:sp>
      <p:sp>
        <p:nvSpPr>
          <p:cNvPr id="15" name="내용 개체 틀 14"/>
          <p:cNvSpPr>
            <a:spLocks noGrp="1"/>
          </p:cNvSpPr>
          <p:nvPr>
            <p:ph sz="quarter" idx="1"/>
          </p:nvPr>
        </p:nvSpPr>
        <p:spPr>
          <a:xfrm>
            <a:off x="2786064" y="1000108"/>
            <a:ext cx="5857875" cy="5357830"/>
          </a:xfrm>
        </p:spPr>
        <p:txBody>
          <a:bodyPr/>
          <a:lstStyle>
            <a:lvl1pPr>
              <a:defRPr sz="2800"/>
            </a:lvl1pPr>
            <a:lvl2pPr>
              <a:defRPr sz="2600"/>
            </a:lvl2pPr>
            <a:lvl3pPr>
              <a:defRPr sz="2400"/>
            </a:lvl3pPr>
            <a:lvl4pPr>
              <a:defRPr sz="2000"/>
            </a:lvl4pPr>
            <a:lvl5pPr>
              <a:defRPr sz="1800"/>
            </a:lvl5p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9" name="직사각형 8"/>
          <p:cNvSpPr/>
          <p:nvPr/>
        </p:nvSpPr>
        <p:spPr>
          <a:xfrm>
            <a:off x="0" y="4"/>
            <a:ext cx="285720" cy="6857997"/>
          </a:xfrm>
          <a:prstGeom prst="rect">
            <a:avLst/>
          </a:prstGeom>
          <a:solidFill>
            <a:srgbClr val="FFFFFF">
              <a:alpha val="30196"/>
            </a:srgbClr>
          </a:solidFill>
          <a:ln w="15875" cap="sq"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ko-KR"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9" name="직사각형 8"/>
          <p:cNvSpPr/>
          <p:nvPr/>
        </p:nvSpPr>
        <p:spPr>
          <a:xfrm>
            <a:off x="0" y="3571876"/>
            <a:ext cx="9144000" cy="3286126"/>
          </a:xfrm>
          <a:prstGeom prst="rect">
            <a:avLst/>
          </a:prstGeom>
          <a:solidFill>
            <a:srgbClr val="FFFFFF">
              <a:alpha val="30196"/>
            </a:srgbClr>
          </a:solidFill>
          <a:ln w="15875" cap="sq"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ko-KR" altLang="en-US"/>
          </a:p>
        </p:txBody>
      </p:sp>
      <p:sp>
        <p:nvSpPr>
          <p:cNvPr id="2" name="제목 1"/>
          <p:cNvSpPr>
            <a:spLocks noGrp="1"/>
          </p:cNvSpPr>
          <p:nvPr>
            <p:ph type="title"/>
          </p:nvPr>
        </p:nvSpPr>
        <p:spPr>
          <a:xfrm>
            <a:off x="500034" y="3571876"/>
            <a:ext cx="3286148" cy="1138242"/>
          </a:xfrm>
        </p:spPr>
        <p:txBody>
          <a:bodyPr anchor="b"/>
          <a:lstStyle>
            <a:lvl1pPr algn="l">
              <a:defRPr sz="2000" b="1"/>
            </a:lvl1pPr>
          </a:lstStyle>
          <a:p>
            <a:r>
              <a:rPr kumimoji="0" lang="ko-KR" altLang="en-US" smtClean="0"/>
              <a:t>마스터 제목 스타일 편집</a:t>
            </a:r>
            <a:endParaRPr kumimoji="0" lang="en-US"/>
          </a:p>
        </p:txBody>
      </p:sp>
      <p:sp>
        <p:nvSpPr>
          <p:cNvPr id="4" name="텍스트 개체 틀 3"/>
          <p:cNvSpPr>
            <a:spLocks noGrp="1"/>
          </p:cNvSpPr>
          <p:nvPr>
            <p:ph type="body" sz="half" idx="2"/>
          </p:nvPr>
        </p:nvSpPr>
        <p:spPr>
          <a:xfrm>
            <a:off x="500034" y="4714884"/>
            <a:ext cx="3286148" cy="1143008"/>
          </a:xfrm>
        </p:spPr>
        <p:txBody>
          <a:bodyPr/>
          <a:lstStyle>
            <a:lvl1pPr marL="0" indent="0">
              <a:buNone/>
              <a:defRPr sz="1600"/>
            </a:lvl1pPr>
            <a:lvl2pPr marL="457200" indent="0">
              <a:buNone/>
              <a:defRPr sz="1400"/>
            </a:lvl2pPr>
            <a:lvl3pPr marL="914400" indent="0">
              <a:buNone/>
              <a:defRPr sz="1400"/>
            </a:lvl3pPr>
            <a:lvl4pPr marL="1371600" indent="0">
              <a:buNone/>
              <a:defRPr sz="1200"/>
            </a:lvl4pPr>
            <a:lvl5pPr marL="1828800" indent="0">
              <a:buNone/>
              <a:defRPr sz="12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5" name="날짜 개체 틀 4"/>
          <p:cNvSpPr>
            <a:spLocks noGrp="1"/>
          </p:cNvSpPr>
          <p:nvPr>
            <p:ph type="dt" sz="half" idx="10"/>
          </p:nvPr>
        </p:nvSpPr>
        <p:spPr/>
        <p:txBody>
          <a:bodyPr/>
          <a:lstStyle/>
          <a:p>
            <a:fld id="{66EFB170-09DB-4E92-A1B0-114B98E3C520}" type="datetimeFigureOut">
              <a:rPr lang="ko-KR" altLang="en-US" smtClean="0"/>
              <a:pPr/>
              <a:t>2009-06-12</a:t>
            </a:fld>
            <a:endParaRPr lang="ko-KR" altLang="en-US"/>
          </a:p>
        </p:txBody>
      </p:sp>
      <p:sp>
        <p:nvSpPr>
          <p:cNvPr id="6" name="바닥글 개체 틀 5"/>
          <p:cNvSpPr>
            <a:spLocks noGrp="1"/>
          </p:cNvSpPr>
          <p:nvPr>
            <p:ph type="ftr" sz="quarter" idx="11"/>
          </p:nvPr>
        </p:nvSpPr>
        <p:spPr>
          <a:xfrm>
            <a:off x="3124200" y="6572272"/>
            <a:ext cx="2895600" cy="297750"/>
          </a:xfrm>
        </p:spPr>
        <p:txBody>
          <a:bodyPr/>
          <a:lstStyle/>
          <a:p>
            <a:endParaRPr lang="ko-KR" altLang="en-US"/>
          </a:p>
        </p:txBody>
      </p:sp>
      <p:sp>
        <p:nvSpPr>
          <p:cNvPr id="7" name="슬라이드 번호 개체 틀 6"/>
          <p:cNvSpPr>
            <a:spLocks noGrp="1"/>
          </p:cNvSpPr>
          <p:nvPr>
            <p:ph type="sldNum" sz="quarter" idx="12"/>
          </p:nvPr>
        </p:nvSpPr>
        <p:spPr/>
        <p:txBody>
          <a:bodyPr/>
          <a:lstStyle/>
          <a:p>
            <a:fld id="{11A38B60-9D90-4FCC-90F4-A31FFDFD26E0}" type="slidenum">
              <a:rPr lang="ko-KR" altLang="en-US" smtClean="0"/>
              <a:pPr/>
              <a:t>‹#›</a:t>
            </a:fld>
            <a:endParaRPr lang="ko-KR" altLang="en-US"/>
          </a:p>
        </p:txBody>
      </p:sp>
      <p:sp>
        <p:nvSpPr>
          <p:cNvPr id="8" name="그림 개체 틀 7"/>
          <p:cNvSpPr>
            <a:spLocks noGrp="1"/>
          </p:cNvSpPr>
          <p:nvPr>
            <p:ph type="pic" idx="1"/>
          </p:nvPr>
        </p:nvSpPr>
        <p:spPr>
          <a:xfrm>
            <a:off x="4000496" y="1071546"/>
            <a:ext cx="4214842" cy="4714908"/>
          </a:xfrm>
          <a:solidFill>
            <a:schemeClr val="tx2"/>
          </a:solidFill>
          <a:ln w="152400" cap="rnd">
            <a:solidFill>
              <a:srgbClr val="FFFFFF"/>
            </a:solidFill>
            <a:round/>
          </a:ln>
          <a:effectLst>
            <a:outerShdw blurRad="50800" dist="50800" dir="2700000" algn="tl" rotWithShape="0">
              <a:srgbClr val="000000">
                <a:alpha val="43137"/>
              </a:srgbClr>
            </a:outerShdw>
          </a:effectLst>
          <a:scene3d>
            <a:camera prst="orthographicFront"/>
            <a:lightRig rig="twoPt" dir="t">
              <a:rot lat="0" lon="0" rev="10800000"/>
            </a:lightRig>
          </a:scene3d>
          <a:sp3d contourW="6350">
            <a:bevelT w="50800" h="16510"/>
            <a:contourClr>
              <a:srgbClr val="C0C0C0"/>
            </a:contourClr>
          </a:sp3d>
        </p:spPr>
        <p:txBody>
          <a:bodyPr/>
          <a:lstStyle>
            <a:lvl1pPr marL="0" indent="0">
              <a:buNone/>
              <a:defRPr sz="3200">
                <a:solidFill>
                  <a:schemeClr val="tx2">
                    <a:tint val="10000"/>
                  </a:schemeClr>
                </a:solidFill>
                <a:effectLst>
                  <a:outerShdw blurRad="50800" dist="50800" dir="5400000" algn="tl" rotWithShape="0">
                    <a:srgbClr val="000000">
                      <a:alpha val="58000"/>
                    </a:srgbClr>
                  </a:outerShdw>
                </a:effectLst>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ko-KR" altLang="en-US" smtClean="0"/>
              <a:t>그림을 추가하려면 아이콘을 클릭하십시오</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8" name="직사각형 27"/>
          <p:cNvSpPr/>
          <p:nvPr/>
        </p:nvSpPr>
        <p:spPr>
          <a:xfrm>
            <a:off x="0" y="6572272"/>
            <a:ext cx="9144000" cy="285728"/>
          </a:xfrm>
          <a:prstGeom prst="rect">
            <a:avLst/>
          </a:prstGeom>
          <a:ln w="15875"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ko-KR" altLang="en-US"/>
          </a:p>
        </p:txBody>
      </p:sp>
      <p:sp>
        <p:nvSpPr>
          <p:cNvPr id="8" name="직사각형 7"/>
          <p:cNvSpPr/>
          <p:nvPr/>
        </p:nvSpPr>
        <p:spPr>
          <a:xfrm>
            <a:off x="0" y="2380"/>
            <a:ext cx="9144000" cy="283348"/>
          </a:xfrm>
          <a:prstGeom prst="rect">
            <a:avLst/>
          </a:prstGeom>
          <a:solidFill>
            <a:schemeClr val="accent4"/>
          </a:solidFill>
          <a:ln w="15875"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ko-KR" altLang="en-US"/>
          </a:p>
        </p:txBody>
      </p:sp>
      <p:sp>
        <p:nvSpPr>
          <p:cNvPr id="2" name="제목 개체 틀 1"/>
          <p:cNvSpPr>
            <a:spLocks noGrp="1"/>
          </p:cNvSpPr>
          <p:nvPr>
            <p:ph type="title"/>
          </p:nvPr>
        </p:nvSpPr>
        <p:spPr>
          <a:xfrm>
            <a:off x="312353" y="274638"/>
            <a:ext cx="8545927" cy="1143000"/>
          </a:xfrm>
          <a:prstGeom prst="rect">
            <a:avLst/>
          </a:prstGeom>
        </p:spPr>
        <p:txBody>
          <a:bodyPr vert="horz" rtlCol="0" anchor="ctr">
            <a:normAutofit/>
          </a:bodyPr>
          <a:lstStyle/>
          <a:p>
            <a:r>
              <a:rPr kumimoji="0" lang="ko-KR" altLang="en-US" smtClean="0"/>
              <a:t>마스터 제목 스타일 편집</a:t>
            </a:r>
            <a:endParaRPr kumimoji="0" lang="en-US"/>
          </a:p>
        </p:txBody>
      </p:sp>
      <p:sp>
        <p:nvSpPr>
          <p:cNvPr id="3" name="텍스트 개체 틀 2"/>
          <p:cNvSpPr>
            <a:spLocks noGrp="1"/>
          </p:cNvSpPr>
          <p:nvPr>
            <p:ph type="body" idx="1"/>
          </p:nvPr>
        </p:nvSpPr>
        <p:spPr>
          <a:xfrm>
            <a:off x="457200" y="1600200"/>
            <a:ext cx="8229600" cy="4525963"/>
          </a:xfrm>
          <a:prstGeom prst="rect">
            <a:avLst/>
          </a:prstGeom>
        </p:spPr>
        <p:txBody>
          <a:bodyPr vert="horz" rtlCol="0">
            <a:normAutofit/>
          </a:bodyPr>
          <a:lstStyle/>
          <a:p>
            <a:pPr lvl="0" eaLnBrk="1" latinLnBrk="0" hangingPunct="1"/>
            <a:r>
              <a:rPr kumimoji="0" lang="ko-KR" altLang="en-US" smtClean="0"/>
              <a:t>마스터 텍스트 스타일을 편집합니다</a:t>
            </a:r>
          </a:p>
          <a:p>
            <a:pPr lvl="1" eaLnBrk="1" latinLnBrk="0" hangingPunct="1"/>
            <a:r>
              <a:rPr kumimoji="0" lang="ko-KR" altLang="en-US" smtClean="0"/>
              <a:t>둘째 수준</a:t>
            </a:r>
          </a:p>
          <a:p>
            <a:pPr lvl="2" eaLnBrk="1" latinLnBrk="0" hangingPunct="1"/>
            <a:r>
              <a:rPr kumimoji="0" lang="ko-KR" altLang="en-US" smtClean="0"/>
              <a:t>셋째 수준</a:t>
            </a:r>
          </a:p>
          <a:p>
            <a:pPr lvl="3" eaLnBrk="1" latinLnBrk="0" hangingPunct="1"/>
            <a:r>
              <a:rPr kumimoji="0" lang="ko-KR" altLang="en-US" smtClean="0"/>
              <a:t>넷째 수준</a:t>
            </a:r>
          </a:p>
          <a:p>
            <a:pPr lvl="4" eaLnBrk="1" latinLnBrk="0" hangingPunct="1"/>
            <a:r>
              <a:rPr kumimoji="0" lang="ko-KR" altLang="en-US" smtClean="0"/>
              <a:t>다섯째 수준</a:t>
            </a:r>
            <a:endParaRPr kumimoji="0" lang="en-US"/>
          </a:p>
        </p:txBody>
      </p:sp>
      <p:sp>
        <p:nvSpPr>
          <p:cNvPr id="4" name="날짜 개체 틀 3"/>
          <p:cNvSpPr>
            <a:spLocks noGrp="1"/>
          </p:cNvSpPr>
          <p:nvPr>
            <p:ph type="dt" sz="half" idx="2"/>
          </p:nvPr>
        </p:nvSpPr>
        <p:spPr>
          <a:xfrm>
            <a:off x="457200" y="6572272"/>
            <a:ext cx="2133600" cy="285752"/>
          </a:xfrm>
          <a:prstGeom prst="rect">
            <a:avLst/>
          </a:prstGeom>
        </p:spPr>
        <p:txBody>
          <a:bodyPr vert="horz" rtlCol="0" anchor="ctr"/>
          <a:lstStyle>
            <a:lvl1pPr algn="l" eaLnBrk="1" latinLnBrk="0" hangingPunct="1">
              <a:defRPr kumimoji="0" sz="1200">
                <a:solidFill>
                  <a:schemeClr val="tx1"/>
                </a:solidFill>
              </a:defRPr>
            </a:lvl1pPr>
          </a:lstStyle>
          <a:p>
            <a:fld id="{66EFB170-09DB-4E92-A1B0-114B98E3C520}" type="datetimeFigureOut">
              <a:rPr lang="ko-KR" altLang="en-US" smtClean="0"/>
              <a:pPr/>
              <a:t>2009-06-12</a:t>
            </a:fld>
            <a:endParaRPr lang="ko-KR" altLang="en-US"/>
          </a:p>
        </p:txBody>
      </p:sp>
      <p:sp>
        <p:nvSpPr>
          <p:cNvPr id="5" name="바닥글 개체 틀 4"/>
          <p:cNvSpPr>
            <a:spLocks noGrp="1"/>
          </p:cNvSpPr>
          <p:nvPr>
            <p:ph type="ftr" sz="quarter" idx="3"/>
          </p:nvPr>
        </p:nvSpPr>
        <p:spPr>
          <a:xfrm>
            <a:off x="3124200" y="6572272"/>
            <a:ext cx="2895600" cy="285752"/>
          </a:xfrm>
          <a:prstGeom prst="rect">
            <a:avLst/>
          </a:prstGeom>
        </p:spPr>
        <p:txBody>
          <a:bodyPr vert="horz" rtlCol="0" anchor="ctr"/>
          <a:lstStyle>
            <a:lvl1pPr algn="ctr" eaLnBrk="1" latinLnBrk="0" hangingPunct="1">
              <a:defRPr kumimoji="0" sz="1200">
                <a:solidFill>
                  <a:schemeClr val="tx1"/>
                </a:solidFill>
              </a:defRPr>
            </a:lvl1pPr>
          </a:lstStyle>
          <a:p>
            <a:endParaRPr lang="ko-KR" altLang="en-US"/>
          </a:p>
        </p:txBody>
      </p:sp>
      <p:sp>
        <p:nvSpPr>
          <p:cNvPr id="6" name="슬라이드 번호 개체 틀 5"/>
          <p:cNvSpPr>
            <a:spLocks noGrp="1"/>
          </p:cNvSpPr>
          <p:nvPr>
            <p:ph type="sldNum" sz="quarter" idx="4"/>
          </p:nvPr>
        </p:nvSpPr>
        <p:spPr>
          <a:xfrm>
            <a:off x="6553200" y="6572272"/>
            <a:ext cx="2133600" cy="285752"/>
          </a:xfrm>
          <a:prstGeom prst="rect">
            <a:avLst/>
          </a:prstGeom>
        </p:spPr>
        <p:txBody>
          <a:bodyPr vert="horz" rtlCol="0" anchor="ctr"/>
          <a:lstStyle>
            <a:lvl1pPr algn="r" eaLnBrk="1" latinLnBrk="0" hangingPunct="1">
              <a:defRPr kumimoji="0" sz="1200">
                <a:solidFill>
                  <a:schemeClr val="tx1"/>
                </a:solidFill>
              </a:defRPr>
            </a:lvl1pPr>
          </a:lstStyle>
          <a:p>
            <a:fld id="{11A38B60-9D90-4FCC-90F4-A31FFDFD26E0}"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rtl="0" eaLnBrk="1" latinLnBrk="1" hangingPunct="1">
        <a:spcBef>
          <a:spcPct val="0"/>
        </a:spcBef>
        <a:buNone/>
        <a:defRPr kumimoji="0" sz="4400" b="0" kern="1200" spc="100" dirty="0">
          <a:ln w="18000">
            <a:noFill/>
            <a:prstDash val="solid"/>
          </a:ln>
          <a:solidFill>
            <a:schemeClr val="tx1"/>
          </a:solidFill>
          <a:effectLst>
            <a:outerShdw blurRad="44450" dist="25400" dir="2700000" algn="tl" rotWithShape="0">
              <a:schemeClr val="bg1">
                <a:alpha val="51000"/>
              </a:schemeClr>
            </a:outerShdw>
          </a:effectLst>
          <a:latin typeface="+mj-lt"/>
          <a:ea typeface="+mj-ea"/>
          <a:cs typeface="+mj-cs"/>
        </a:defRPr>
      </a:lvl1pPr>
      <a:lvl2pPr eaLnBrk="1" latinLnBrk="1" hangingPunct="1">
        <a:defRPr kumimoji="0">
          <a:solidFill>
            <a:schemeClr val="tx2"/>
          </a:solidFill>
        </a:defRPr>
      </a:lvl2pPr>
      <a:lvl3pPr eaLnBrk="1" latinLnBrk="1" hangingPunct="1">
        <a:defRPr kumimoji="0">
          <a:solidFill>
            <a:schemeClr val="tx2"/>
          </a:solidFill>
        </a:defRPr>
      </a:lvl3pPr>
      <a:lvl4pPr eaLnBrk="1" latinLnBrk="1" hangingPunct="1">
        <a:defRPr kumimoji="0">
          <a:solidFill>
            <a:schemeClr val="tx2"/>
          </a:solidFill>
        </a:defRPr>
      </a:lvl4pPr>
      <a:lvl5pPr eaLnBrk="1" latinLnBrk="1" hangingPunct="1">
        <a:defRPr kumimoji="0">
          <a:solidFill>
            <a:schemeClr val="tx2"/>
          </a:solidFill>
        </a:defRPr>
      </a:lvl5pPr>
      <a:lvl6pPr eaLnBrk="1" latinLnBrk="1" hangingPunct="1">
        <a:defRPr kumimoji="0">
          <a:solidFill>
            <a:schemeClr val="tx2"/>
          </a:solidFill>
        </a:defRPr>
      </a:lvl6pPr>
      <a:lvl7pPr eaLnBrk="1" latinLnBrk="1" hangingPunct="1">
        <a:defRPr kumimoji="0">
          <a:solidFill>
            <a:schemeClr val="tx2"/>
          </a:solidFill>
        </a:defRPr>
      </a:lvl7pPr>
      <a:lvl8pPr eaLnBrk="1" latinLnBrk="1" hangingPunct="1">
        <a:defRPr kumimoji="0">
          <a:solidFill>
            <a:schemeClr val="tx2"/>
          </a:solidFill>
        </a:defRPr>
      </a:lvl8pPr>
      <a:lvl9pPr eaLnBrk="1" latinLnBrk="1" hangingPunct="1">
        <a:defRPr kumimoji="0">
          <a:solidFill>
            <a:schemeClr val="tx2"/>
          </a:solidFill>
        </a:defRPr>
      </a:lvl9pPr>
    </p:titleStyle>
    <p:bodyStyle>
      <a:lvl1pPr marL="342900" indent="-342900" algn="l" rtl="0" eaLnBrk="1" latinLnBrk="1" hangingPunct="1">
        <a:spcBef>
          <a:spcPct val="20000"/>
        </a:spcBef>
        <a:buFont typeface="Arial"/>
        <a:buChar char="•"/>
        <a:defRPr kumimoji="0" sz="3200" kern="1200">
          <a:solidFill>
            <a:schemeClr val="tx2"/>
          </a:solidFill>
          <a:latin typeface="+mn-lt"/>
          <a:ea typeface="+mn-ea"/>
          <a:cs typeface="+mn-cs"/>
        </a:defRPr>
      </a:lvl1pPr>
      <a:lvl2pPr marL="742950" indent="-285750" algn="l" rtl="0" eaLnBrk="1" latinLnBrk="1" hangingPunct="1">
        <a:spcBef>
          <a:spcPct val="20000"/>
        </a:spcBef>
        <a:buClr>
          <a:schemeClr val="accent1">
            <a:shade val="75000"/>
          </a:schemeClr>
        </a:buClr>
        <a:buFont typeface="Arial"/>
        <a:buChar char="•"/>
        <a:defRPr kumimoji="0" sz="2800" kern="1200">
          <a:solidFill>
            <a:schemeClr val="tx1"/>
          </a:solidFill>
          <a:latin typeface="+mn-lt"/>
          <a:ea typeface="+mn-ea"/>
          <a:cs typeface="+mn-cs"/>
        </a:defRPr>
      </a:lvl2pPr>
      <a:lvl3pPr marL="1143000" indent="-228600" algn="l" rtl="0" eaLnBrk="1" latinLnBrk="1" hangingPunct="1">
        <a:spcBef>
          <a:spcPct val="20000"/>
        </a:spcBef>
        <a:buClr>
          <a:schemeClr val="tx2"/>
        </a:buClr>
        <a:buFont typeface="Arial"/>
        <a:buChar char="•"/>
        <a:defRPr kumimoji="0" sz="2600" kern="1200">
          <a:solidFill>
            <a:schemeClr val="tx1"/>
          </a:solidFill>
          <a:latin typeface="+mn-lt"/>
          <a:ea typeface="+mn-ea"/>
          <a:cs typeface="+mn-cs"/>
        </a:defRPr>
      </a:lvl3pPr>
      <a:lvl4pPr marL="1600200" indent="-228600" algn="l" rtl="0" eaLnBrk="1" latinLnBrk="1" hangingPunct="1">
        <a:spcBef>
          <a:spcPct val="20000"/>
        </a:spcBef>
        <a:buClr>
          <a:schemeClr val="accent1">
            <a:shade val="75000"/>
          </a:schemeClr>
        </a:buClr>
        <a:buFont typeface="Arial"/>
        <a:buChar char="•"/>
        <a:defRPr kumimoji="0" sz="2400" kern="1200">
          <a:solidFill>
            <a:schemeClr val="tx1"/>
          </a:solidFill>
          <a:latin typeface="+mn-lt"/>
          <a:ea typeface="+mn-ea"/>
          <a:cs typeface="+mn-cs"/>
        </a:defRPr>
      </a:lvl4pPr>
      <a:lvl5pPr marL="2057400" indent="-228600" algn="l" rtl="0" eaLnBrk="1" latinLnBrk="1" hangingPunct="1">
        <a:spcBef>
          <a:spcPct val="20000"/>
        </a:spcBef>
        <a:buClr>
          <a:schemeClr val="tx2"/>
        </a:buClr>
        <a:buFont typeface="Arial"/>
        <a:buChar char="•"/>
        <a:defRPr kumimoji="0" sz="2000" kern="1200">
          <a:solidFill>
            <a:schemeClr val="tx1"/>
          </a:solidFill>
          <a:latin typeface="+mn-lt"/>
          <a:ea typeface="+mn-ea"/>
          <a:cs typeface="+mn-cs"/>
        </a:defRPr>
      </a:lvl5pPr>
      <a:lvl6pPr marL="2514600" indent="-228600" algn="l" rtl="0" eaLnBrk="1" latinLnBrk="1" hangingPunct="1">
        <a:spcBef>
          <a:spcPct val="20000"/>
        </a:spcBef>
        <a:buClr>
          <a:schemeClr val="accent1"/>
        </a:buClr>
        <a:buFont typeface="Arial"/>
        <a:buChar char="•"/>
        <a:defRPr kumimoji="0" sz="1800" kern="1200">
          <a:solidFill>
            <a:schemeClr val="tx1"/>
          </a:solidFill>
          <a:latin typeface="+mn-lt"/>
          <a:ea typeface="+mn-ea"/>
          <a:cs typeface="+mn-cs"/>
        </a:defRPr>
      </a:lvl6pPr>
      <a:lvl7pPr marL="2971800" indent="-228600" algn="l" rtl="0" eaLnBrk="1" latinLnBrk="1" hangingPunct="1">
        <a:spcBef>
          <a:spcPct val="20000"/>
        </a:spcBef>
        <a:buClr>
          <a:schemeClr val="tx2"/>
        </a:buClr>
        <a:buFont typeface="Arial"/>
        <a:buChar char="•"/>
        <a:defRPr kumimoji="0" sz="1600" kern="1200">
          <a:solidFill>
            <a:schemeClr val="tx1"/>
          </a:solidFill>
          <a:latin typeface="+mn-lt"/>
          <a:ea typeface="+mn-ea"/>
          <a:cs typeface="+mn-cs"/>
        </a:defRPr>
      </a:lvl7pPr>
      <a:lvl8pPr marL="3429000" indent="-228600" algn="l" rtl="0" eaLnBrk="1" latinLnBrk="1" hangingPunct="1">
        <a:spcBef>
          <a:spcPct val="20000"/>
        </a:spcBef>
        <a:buClr>
          <a:schemeClr val="accent1"/>
        </a:buClr>
        <a:buFont typeface="Arial"/>
        <a:buChar char="•"/>
        <a:defRPr kumimoji="0" sz="1400" kern="1200">
          <a:solidFill>
            <a:schemeClr val="tx1"/>
          </a:solidFill>
          <a:latin typeface="+mn-lt"/>
          <a:ea typeface="+mn-ea"/>
          <a:cs typeface="+mn-cs"/>
        </a:defRPr>
      </a:lvl8pPr>
      <a:lvl9pPr marL="3886200" indent="-228600" algn="l" rtl="0" eaLnBrk="1" latinLnBrk="1" hangingPunct="1">
        <a:spcBef>
          <a:spcPct val="20000"/>
        </a:spcBef>
        <a:buClr>
          <a:schemeClr val="tx2"/>
        </a:buClr>
        <a:buFont typeface="Arial"/>
        <a:buChar char="•"/>
        <a:defRPr kumimoji="0" sz="1400" kern="1200">
          <a:solidFill>
            <a:schemeClr val="tx1"/>
          </a:solidFill>
          <a:latin typeface="+mn-lt"/>
          <a:ea typeface="+mn-ea"/>
          <a:cs typeface="+mn-cs"/>
        </a:defRPr>
      </a:lvl9pPr>
    </p:bodyStyle>
    <p:otherStyle>
      <a:lvl1pPr marL="0" algn="l" rtl="0" eaLnBrk="1" latinLnBrk="1" hangingPunct="1">
        <a:defRPr kumimoji="0" kern="1200">
          <a:solidFill>
            <a:schemeClr val="tx1"/>
          </a:solidFill>
          <a:latin typeface="+mn-lt"/>
          <a:ea typeface="+mn-ea"/>
          <a:cs typeface="+mn-cs"/>
        </a:defRPr>
      </a:lvl1pPr>
      <a:lvl2pPr marL="457200" algn="l" rtl="0" eaLnBrk="1" latinLnBrk="1" hangingPunct="1">
        <a:defRPr kumimoji="0" kern="1200">
          <a:solidFill>
            <a:schemeClr val="tx1"/>
          </a:solidFill>
          <a:latin typeface="+mn-lt"/>
          <a:ea typeface="+mn-ea"/>
          <a:cs typeface="+mn-cs"/>
        </a:defRPr>
      </a:lvl2pPr>
      <a:lvl3pPr marL="914400" algn="l" rtl="0" eaLnBrk="1" latinLnBrk="1" hangingPunct="1">
        <a:defRPr kumimoji="0" kern="1200">
          <a:solidFill>
            <a:schemeClr val="tx1"/>
          </a:solidFill>
          <a:latin typeface="+mn-lt"/>
          <a:ea typeface="+mn-ea"/>
          <a:cs typeface="+mn-cs"/>
        </a:defRPr>
      </a:lvl3pPr>
      <a:lvl4pPr marL="1371600" algn="l" rtl="0" eaLnBrk="1" latinLnBrk="1" hangingPunct="1">
        <a:defRPr kumimoji="0" kern="1200">
          <a:solidFill>
            <a:schemeClr val="tx1"/>
          </a:solidFill>
          <a:latin typeface="+mn-lt"/>
          <a:ea typeface="+mn-ea"/>
          <a:cs typeface="+mn-cs"/>
        </a:defRPr>
      </a:lvl4pPr>
      <a:lvl5pPr marL="1828800" algn="l" rtl="0" eaLnBrk="1" latinLnBrk="1" hangingPunct="1">
        <a:defRPr kumimoji="0" kern="1200">
          <a:solidFill>
            <a:schemeClr val="tx1"/>
          </a:solidFill>
          <a:latin typeface="+mn-lt"/>
          <a:ea typeface="+mn-ea"/>
          <a:cs typeface="+mn-cs"/>
        </a:defRPr>
      </a:lvl5pPr>
      <a:lvl6pPr marL="2286000" algn="l" rtl="0" eaLnBrk="1" latinLnBrk="1" hangingPunct="1">
        <a:defRPr kumimoji="0" kern="1200">
          <a:solidFill>
            <a:schemeClr val="tx1"/>
          </a:solidFill>
          <a:latin typeface="+mn-lt"/>
          <a:ea typeface="+mn-ea"/>
          <a:cs typeface="+mn-cs"/>
        </a:defRPr>
      </a:lvl6pPr>
      <a:lvl7pPr marL="2743200" algn="l" rtl="0" eaLnBrk="1" latinLnBrk="1" hangingPunct="1">
        <a:defRPr kumimoji="0" kern="1200">
          <a:solidFill>
            <a:schemeClr val="tx1"/>
          </a:solidFill>
          <a:latin typeface="+mn-lt"/>
          <a:ea typeface="+mn-ea"/>
          <a:cs typeface="+mn-cs"/>
        </a:defRPr>
      </a:lvl7pPr>
      <a:lvl8pPr marL="3200400" algn="l" rtl="0" eaLnBrk="1" latinLnBrk="1" hangingPunct="1">
        <a:defRPr kumimoji="0" kern="1200">
          <a:solidFill>
            <a:schemeClr val="tx1"/>
          </a:solidFill>
          <a:latin typeface="+mn-lt"/>
          <a:ea typeface="+mn-ea"/>
          <a:cs typeface="+mn-cs"/>
        </a:defRPr>
      </a:lvl8pPr>
      <a:lvl9pPr marL="3657600" algn="l" rtl="0" eaLnBrk="1" latinLnBrk="1"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a:xfrm>
            <a:off x="685800" y="1643050"/>
            <a:ext cx="7772400" cy="1500198"/>
          </a:xfrm>
        </p:spPr>
        <p:txBody>
          <a:bodyPr>
            <a:normAutofit fontScale="90000"/>
          </a:bodyPr>
          <a:lstStyle/>
          <a:p>
            <a:r>
              <a:rPr lang="en-US" altLang="ko-KR" sz="2700" dirty="0"/>
              <a:t>Public Acceptance and Bureaucratic Resistance: </a:t>
            </a:r>
            <a:br>
              <a:rPr lang="en-US" altLang="ko-KR" sz="2700" dirty="0"/>
            </a:br>
            <a:r>
              <a:rPr lang="en-US" altLang="ko-KR" sz="2700" dirty="0"/>
              <a:t>A Case of the Spent Diaper Recycling in Korea</a:t>
            </a:r>
            <a:r>
              <a:rPr lang="en-US" altLang="ko-KR" dirty="0"/>
              <a:t/>
            </a:r>
            <a:br>
              <a:rPr lang="en-US" altLang="ko-KR" dirty="0"/>
            </a:br>
            <a:endParaRPr lang="ko-KR" altLang="en-US" dirty="0"/>
          </a:p>
        </p:txBody>
      </p:sp>
      <p:sp>
        <p:nvSpPr>
          <p:cNvPr id="3" name="부제목 2"/>
          <p:cNvSpPr>
            <a:spLocks noGrp="1"/>
          </p:cNvSpPr>
          <p:nvPr>
            <p:ph type="subTitle" idx="1"/>
          </p:nvPr>
        </p:nvSpPr>
        <p:spPr>
          <a:xfrm>
            <a:off x="1371600" y="3571876"/>
            <a:ext cx="6400800" cy="2214578"/>
          </a:xfrm>
        </p:spPr>
        <p:txBody>
          <a:bodyPr>
            <a:normAutofit/>
          </a:bodyPr>
          <a:lstStyle/>
          <a:p>
            <a:r>
              <a:rPr lang="en-US" altLang="ko-KR" dirty="0">
                <a:solidFill>
                  <a:schemeClr val="tx1"/>
                </a:solidFill>
                <a:latin typeface="+mj-lt"/>
                <a:ea typeface="+mj-ea"/>
                <a:cs typeface="+mj-cs"/>
              </a:rPr>
              <a:t>June 12, 2009</a:t>
            </a:r>
          </a:p>
          <a:p>
            <a:endParaRPr lang="en-US" altLang="ko-KR" dirty="0" smtClean="0"/>
          </a:p>
          <a:p>
            <a:endParaRPr lang="en-US" altLang="ko-KR" dirty="0" smtClean="0"/>
          </a:p>
          <a:p>
            <a:r>
              <a:rPr lang="en-US" altLang="ko-KR" dirty="0">
                <a:solidFill>
                  <a:schemeClr val="tx1"/>
                </a:solidFill>
                <a:latin typeface="+mj-lt"/>
                <a:ea typeface="+mj-ea"/>
                <a:cs typeface="+mj-cs"/>
              </a:rPr>
              <a:t>Jin W. </a:t>
            </a:r>
            <a:r>
              <a:rPr lang="en-US" altLang="ko-KR" dirty="0" err="1">
                <a:solidFill>
                  <a:schemeClr val="tx1"/>
                </a:solidFill>
                <a:latin typeface="+mj-lt"/>
                <a:ea typeface="+mj-ea"/>
                <a:cs typeface="+mj-cs"/>
              </a:rPr>
              <a:t>Mok</a:t>
            </a:r>
            <a:r>
              <a:rPr lang="en-US" altLang="ko-KR" dirty="0">
                <a:solidFill>
                  <a:schemeClr val="tx1"/>
                </a:solidFill>
                <a:latin typeface="+mj-lt"/>
                <a:ea typeface="+mj-ea"/>
                <a:cs typeface="+mj-cs"/>
              </a:rPr>
              <a:t> (</a:t>
            </a:r>
            <a:r>
              <a:rPr lang="en-US" altLang="ko-KR" dirty="0" err="1">
                <a:solidFill>
                  <a:schemeClr val="tx1"/>
                </a:solidFill>
                <a:latin typeface="+mj-lt"/>
                <a:ea typeface="+mj-ea"/>
                <a:cs typeface="+mj-cs"/>
              </a:rPr>
              <a:t>Kookmin</a:t>
            </a:r>
            <a:r>
              <a:rPr lang="en-US" altLang="ko-KR" dirty="0">
                <a:solidFill>
                  <a:schemeClr val="tx1"/>
                </a:solidFill>
                <a:latin typeface="+mj-lt"/>
                <a:ea typeface="+mj-ea"/>
                <a:cs typeface="+mj-cs"/>
              </a:rPr>
              <a:t> University) &amp;</a:t>
            </a:r>
          </a:p>
          <a:p>
            <a:r>
              <a:rPr lang="en-US" altLang="ko-KR" dirty="0">
                <a:solidFill>
                  <a:schemeClr val="tx1"/>
                </a:solidFill>
                <a:latin typeface="+mj-lt"/>
                <a:ea typeface="+mj-ea"/>
                <a:cs typeface="+mj-cs"/>
              </a:rPr>
              <a:t>Young B. Lee (</a:t>
            </a:r>
            <a:r>
              <a:rPr lang="en-US" altLang="ko-KR" dirty="0" smtClean="0">
                <a:solidFill>
                  <a:schemeClr val="tx1"/>
                </a:solidFill>
                <a:latin typeface="+mj-lt"/>
                <a:ea typeface="+mj-ea"/>
                <a:cs typeface="+mj-cs"/>
              </a:rPr>
              <a:t>Konkuk </a:t>
            </a:r>
            <a:r>
              <a:rPr lang="en-US" altLang="ko-KR" dirty="0">
                <a:solidFill>
                  <a:schemeClr val="tx1"/>
                </a:solidFill>
                <a:latin typeface="+mj-lt"/>
                <a:ea typeface="+mj-ea"/>
                <a:cs typeface="+mj-cs"/>
              </a:rPr>
              <a:t>University)</a:t>
            </a:r>
          </a:p>
          <a:p>
            <a:endParaRPr lang="ko-KR"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a:bodyPr>
          <a:lstStyle/>
          <a:p>
            <a:r>
              <a:rPr lang="en-US" altLang="ko-KR" dirty="0" smtClean="0"/>
              <a:t>Bureaucratic Behavior of Blame Avoidance</a:t>
            </a:r>
          </a:p>
          <a:p>
            <a:pPr>
              <a:buNone/>
            </a:pPr>
            <a:endParaRPr lang="en-US" altLang="ko-KR" dirty="0" smtClean="0"/>
          </a:p>
          <a:p>
            <a:pPr>
              <a:buFontTx/>
              <a:buChar char="-"/>
            </a:pPr>
            <a:r>
              <a:rPr lang="en-US" altLang="ko-KR" sz="2200" dirty="0" smtClean="0"/>
              <a:t>According to Weaver(1986), the constituents’ sensitivity to losses than gains forces policy-makers to avoid blame, which may result from big losses, rather than to maximize credits by actively participating in a policy process. </a:t>
            </a:r>
          </a:p>
          <a:p>
            <a:pPr>
              <a:buFontTx/>
              <a:buChar char="-"/>
            </a:pPr>
            <a:endParaRPr lang="en-US" altLang="ko-KR" sz="2200" dirty="0" smtClean="0"/>
          </a:p>
          <a:p>
            <a:pPr>
              <a:buFontTx/>
              <a:buChar char="-"/>
            </a:pPr>
            <a:r>
              <a:rPr lang="en-US" altLang="ko-KR" sz="2200" dirty="0" smtClean="0"/>
              <a:t>The motivation for blame-avoidance is increased when there is a pressure from various social groups regarding a policy in a situation that includes high net benefits to some groups and high net costs to other groups.</a:t>
            </a:r>
          </a:p>
          <a:p>
            <a:pPr>
              <a:buNone/>
            </a:pPr>
            <a:endParaRPr lang="en-US" altLang="ko-KR" dirty="0" smtClean="0"/>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a:bodyPr>
          <a:lstStyle/>
          <a:p>
            <a:r>
              <a:rPr lang="en-US" altLang="ko-KR" sz="2400" dirty="0" smtClean="0"/>
              <a:t>In particular, bureaucrats tend to be concerned about the failure of its collection for whatever reason. If it happens, then the blame would be placed on the government. </a:t>
            </a:r>
          </a:p>
          <a:p>
            <a:endParaRPr lang="en-US" altLang="ko-KR" sz="2400" dirty="0" smtClean="0"/>
          </a:p>
          <a:p>
            <a:r>
              <a:rPr lang="en-US" altLang="ko-KR" sz="2400" dirty="0" smtClean="0"/>
              <a:t>In addition, the producers and the recycling business have different interests on the recycling issue. This situation forces bureaucrats to avoid any possible blames from making a decision.  (analysis in progress)</a:t>
            </a:r>
            <a:endParaRPr lang="ko-KR" altLang="en-US" sz="2400"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a:bodyPr>
          <a:lstStyle/>
          <a:p>
            <a:r>
              <a:rPr lang="en-US" altLang="ko-KR" sz="1600" dirty="0" smtClean="0"/>
              <a:t>As discussed the above, the public and bureaucrats demonstrate quite supportive attitudes of about the recycling in general. And there exists technical feasibility and, to some extent, the economic feasibility can be sustained.</a:t>
            </a:r>
          </a:p>
          <a:p>
            <a:endParaRPr lang="en-US" altLang="ko-KR" sz="1600" dirty="0" smtClean="0"/>
          </a:p>
          <a:p>
            <a:r>
              <a:rPr lang="en-US" altLang="ko-KR" sz="1600" dirty="0" smtClean="0"/>
              <a:t>Even with these findings, the spent diaper recycling in Korea is not allowed. It is because, in some cases, the bureaucrats show a very reluctant position in designing and implementing the recycling program. </a:t>
            </a:r>
          </a:p>
          <a:p>
            <a:endParaRPr lang="en-US" altLang="ko-KR" sz="1600" dirty="0" smtClean="0"/>
          </a:p>
          <a:p>
            <a:r>
              <a:rPr lang="en-US" altLang="ko-KR" sz="1600" dirty="0" smtClean="0"/>
              <a:t>The major reason for this stands is that the recycling of the spent diaper may have potential difficulty in implementation. And it is typical when the issue is </a:t>
            </a:r>
            <a:r>
              <a:rPr lang="en-US" altLang="ko-KR" sz="1600" dirty="0" err="1" smtClean="0"/>
              <a:t>valent</a:t>
            </a:r>
            <a:r>
              <a:rPr lang="en-US" altLang="ko-KR" sz="1600" dirty="0" smtClean="0"/>
              <a:t> like the spent diaper recycling.</a:t>
            </a:r>
          </a:p>
          <a:p>
            <a:endParaRPr lang="en-US" altLang="ko-KR" sz="1600" dirty="0" smtClean="0"/>
          </a:p>
          <a:p>
            <a:r>
              <a:rPr lang="en-US" altLang="ko-KR" sz="1600" dirty="0" smtClean="0"/>
              <a:t>One way to deal with this problem is that the government would not penalize the implementation problem to the bureaucrats and delegate its responsibility to the local government such that the collection of the spent diaper can be done through the existing garbage collection system.</a:t>
            </a:r>
          </a:p>
        </p:txBody>
      </p:sp>
      <p:sp>
        <p:nvSpPr>
          <p:cNvPr id="3" name="제목 2"/>
          <p:cNvSpPr>
            <a:spLocks noGrp="1"/>
          </p:cNvSpPr>
          <p:nvPr>
            <p:ph type="title"/>
          </p:nvPr>
        </p:nvSpPr>
        <p:spPr/>
        <p:txBody>
          <a:bodyPr>
            <a:normAutofit/>
          </a:bodyPr>
          <a:lstStyle/>
          <a:p>
            <a:r>
              <a:rPr lang="en-US" altLang="ko-KR" sz="3600" dirty="0" smtClean="0"/>
              <a:t>Conclusions and Implications</a:t>
            </a:r>
            <a:endParaRPr lang="ko-KR" altLang="en-US" sz="3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a:bodyPr>
          <a:lstStyle/>
          <a:p>
            <a:pPr>
              <a:buNone/>
            </a:pPr>
            <a:endParaRPr lang="en-US" altLang="ko-KR" sz="2000" dirty="0" smtClean="0">
              <a:solidFill>
                <a:schemeClr val="tx1"/>
              </a:solidFill>
            </a:endParaRPr>
          </a:p>
          <a:p>
            <a:pPr>
              <a:buNone/>
            </a:pPr>
            <a:r>
              <a:rPr lang="en-US" altLang="ko-KR" sz="2000" dirty="0" smtClean="0">
                <a:solidFill>
                  <a:schemeClr val="tx1"/>
                </a:solidFill>
              </a:rPr>
              <a:t>1</a:t>
            </a:r>
            <a:r>
              <a:rPr lang="en-US" altLang="ko-KR" sz="2000" dirty="0" smtClean="0">
                <a:solidFill>
                  <a:schemeClr val="tx1"/>
                </a:solidFill>
              </a:rPr>
              <a:t>. Introduction</a:t>
            </a:r>
          </a:p>
          <a:p>
            <a:pPr>
              <a:buNone/>
            </a:pPr>
            <a:endParaRPr lang="en-US" altLang="ko-KR" sz="2000" dirty="0" smtClean="0">
              <a:solidFill>
                <a:schemeClr val="tx1"/>
              </a:solidFill>
            </a:endParaRPr>
          </a:p>
          <a:p>
            <a:pPr>
              <a:buNone/>
            </a:pPr>
            <a:r>
              <a:rPr lang="en-US" altLang="ko-KR" sz="2000" dirty="0" smtClean="0">
                <a:solidFill>
                  <a:schemeClr val="tx1"/>
                </a:solidFill>
              </a:rPr>
              <a:t>2. The Korean System for the Spent Diaper Management</a:t>
            </a:r>
          </a:p>
          <a:p>
            <a:pPr>
              <a:buNone/>
            </a:pPr>
            <a:endParaRPr lang="en-US" altLang="ko-KR" sz="2000" dirty="0" smtClean="0">
              <a:solidFill>
                <a:schemeClr val="tx1"/>
              </a:solidFill>
            </a:endParaRPr>
          </a:p>
          <a:p>
            <a:pPr>
              <a:buNone/>
            </a:pPr>
            <a:r>
              <a:rPr lang="en-US" altLang="ko-KR" sz="2000" dirty="0" smtClean="0">
                <a:solidFill>
                  <a:schemeClr val="tx1"/>
                </a:solidFill>
              </a:rPr>
              <a:t>3. Social Attitude and Feasibility of the Spent Diaper Recycling</a:t>
            </a:r>
          </a:p>
          <a:p>
            <a:pPr>
              <a:buNone/>
            </a:pPr>
            <a:endParaRPr lang="en-US" altLang="ko-KR" sz="2000" dirty="0" smtClean="0">
              <a:solidFill>
                <a:schemeClr val="tx1"/>
              </a:solidFill>
            </a:endParaRPr>
          </a:p>
          <a:p>
            <a:pPr>
              <a:buNone/>
            </a:pPr>
            <a:r>
              <a:rPr lang="en-US" altLang="ko-KR" sz="2000" dirty="0" smtClean="0">
                <a:solidFill>
                  <a:schemeClr val="tx1"/>
                </a:solidFill>
              </a:rPr>
              <a:t>4. Case Analysis: Issue Characteristics and Bureaucratic Behavior</a:t>
            </a:r>
          </a:p>
          <a:p>
            <a:pPr>
              <a:buNone/>
            </a:pPr>
            <a:endParaRPr lang="en-US" altLang="ko-KR" sz="2000" dirty="0" smtClean="0">
              <a:solidFill>
                <a:schemeClr val="tx1"/>
              </a:solidFill>
            </a:endParaRPr>
          </a:p>
          <a:p>
            <a:pPr>
              <a:buNone/>
            </a:pPr>
            <a:r>
              <a:rPr lang="en-US" altLang="ko-KR" sz="2000" dirty="0" smtClean="0">
                <a:solidFill>
                  <a:schemeClr val="tx1"/>
                </a:solidFill>
              </a:rPr>
              <a:t>5. Conclusions and Implications</a:t>
            </a:r>
          </a:p>
          <a:p>
            <a:pPr>
              <a:buNone/>
            </a:pPr>
            <a:endParaRPr lang="en-US" altLang="ko-KR" sz="2000" dirty="0" smtClean="0">
              <a:solidFill>
                <a:schemeClr val="tx1"/>
              </a:solidFill>
            </a:endParaRPr>
          </a:p>
          <a:p>
            <a:pPr>
              <a:buNone/>
            </a:pPr>
            <a:endParaRPr lang="en-US" altLang="ko-KR" dirty="0" smtClean="0">
              <a:solidFill>
                <a:schemeClr val="tx1"/>
              </a:solidFill>
            </a:endParaRPr>
          </a:p>
          <a:p>
            <a:endParaRPr lang="ko-KR" altLang="en-US" dirty="0"/>
          </a:p>
        </p:txBody>
      </p:sp>
      <p:sp>
        <p:nvSpPr>
          <p:cNvPr id="3" name="제목 2"/>
          <p:cNvSpPr>
            <a:spLocks noGrp="1"/>
          </p:cNvSpPr>
          <p:nvPr>
            <p:ph type="title"/>
          </p:nvPr>
        </p:nvSpPr>
        <p:spPr/>
        <p:txBody>
          <a:bodyPr>
            <a:normAutofit/>
          </a:bodyPr>
          <a:lstStyle/>
          <a:p>
            <a:r>
              <a:rPr lang="en-US" altLang="ko-KR" sz="3600" dirty="0" smtClean="0"/>
              <a:t>Table of Contents</a:t>
            </a:r>
            <a:endParaRPr lang="ko-KR" altLang="en-US" sz="3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a:bodyPr>
          <a:lstStyle/>
          <a:p>
            <a:r>
              <a:rPr lang="en-US" altLang="ko-KR" sz="2200" dirty="0" smtClean="0"/>
              <a:t>Although the general public gives strong support on an issue to become a governmental policy, the bureaucrats hesitate to realize the public wish into a public policy. How</a:t>
            </a:r>
            <a:r>
              <a:rPr lang="ko-KR" altLang="en-US" sz="2200" dirty="0" smtClean="0"/>
              <a:t> </a:t>
            </a:r>
            <a:r>
              <a:rPr lang="en-US" altLang="ko-KR" sz="2200" dirty="0" smtClean="0"/>
              <a:t>can we explain this?</a:t>
            </a:r>
          </a:p>
          <a:p>
            <a:endParaRPr lang="en-US" altLang="ko-KR" sz="2200" dirty="0" smtClean="0"/>
          </a:p>
          <a:p>
            <a:r>
              <a:rPr lang="en-US" altLang="ko-KR" sz="2200" dirty="0" smtClean="0"/>
              <a:t>The case in question is a possible recycling of the spent diaper which has been land-filled by law in Korea.</a:t>
            </a:r>
          </a:p>
          <a:p>
            <a:endParaRPr lang="en-US" altLang="ko-KR" sz="2200" dirty="0" smtClean="0"/>
          </a:p>
          <a:p>
            <a:r>
              <a:rPr lang="en-US" altLang="ko-KR" sz="2200" dirty="0" smtClean="0"/>
              <a:t>This study is an attempt to explain the motives and behaviors of those relevant groups surrounding the recycling issue for the spent diaper. </a:t>
            </a:r>
          </a:p>
          <a:p>
            <a:endParaRPr lang="en-US" altLang="ko-KR" dirty="0" smtClean="0"/>
          </a:p>
          <a:p>
            <a:endParaRPr lang="ko-KR" altLang="en-US" dirty="0"/>
          </a:p>
        </p:txBody>
      </p:sp>
      <p:sp>
        <p:nvSpPr>
          <p:cNvPr id="3" name="제목 2"/>
          <p:cNvSpPr>
            <a:spLocks noGrp="1"/>
          </p:cNvSpPr>
          <p:nvPr>
            <p:ph type="title"/>
          </p:nvPr>
        </p:nvSpPr>
        <p:spPr/>
        <p:txBody>
          <a:bodyPr>
            <a:normAutofit/>
          </a:bodyPr>
          <a:lstStyle/>
          <a:p>
            <a:r>
              <a:rPr lang="en-US" altLang="ko-KR" sz="3600" dirty="0" smtClean="0"/>
              <a:t>Introduction</a:t>
            </a:r>
            <a:endParaRPr lang="ko-KR" altLang="en-US" sz="3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Autofit/>
          </a:bodyPr>
          <a:lstStyle/>
          <a:p>
            <a:r>
              <a:rPr lang="en-US" altLang="ko-KR" sz="2200" dirty="0" smtClean="0"/>
              <a:t>Under the Law for the Resource Conservation and the Recycling Promotion, the producers of the new diaper including the importers are forced to pay a fixed amount charge per diaper for the government to properly dispose it after its use.</a:t>
            </a:r>
          </a:p>
          <a:p>
            <a:endParaRPr lang="en-US" altLang="ko-KR" sz="2200" dirty="0" smtClean="0"/>
          </a:p>
          <a:p>
            <a:r>
              <a:rPr lang="en-US" altLang="ko-KR" sz="2200" dirty="0" smtClean="0"/>
              <a:t>In 2007, the amount of charges that the producers are notified to pay is 22.85 billion won, which would account for about 19 billion diapers weighing 390,000 tons.</a:t>
            </a:r>
          </a:p>
          <a:p>
            <a:endParaRPr lang="en-US" altLang="ko-KR" sz="2200" dirty="0" smtClean="0"/>
          </a:p>
          <a:p>
            <a:r>
              <a:rPr lang="en-US" altLang="ko-KR" sz="2200" dirty="0" smtClean="0"/>
              <a:t>Disposing this amount of diapers is not only wasting a valuable resources of pulp and plastic, but also damaging the environment. </a:t>
            </a:r>
          </a:p>
          <a:p>
            <a:pPr>
              <a:buNone/>
            </a:pPr>
            <a:endParaRPr lang="en-US" altLang="ko-KR" sz="2000" dirty="0" smtClean="0"/>
          </a:p>
        </p:txBody>
      </p:sp>
      <p:sp>
        <p:nvSpPr>
          <p:cNvPr id="3" name="제목 2"/>
          <p:cNvSpPr>
            <a:spLocks noGrp="1"/>
          </p:cNvSpPr>
          <p:nvPr>
            <p:ph type="title"/>
          </p:nvPr>
        </p:nvSpPr>
        <p:spPr/>
        <p:txBody>
          <a:bodyPr>
            <a:noAutofit/>
          </a:bodyPr>
          <a:lstStyle/>
          <a:p>
            <a:r>
              <a:rPr lang="en-US" altLang="ko-KR" sz="3600" dirty="0" smtClean="0"/>
              <a:t>The Korean System for the Spent Diaper Management</a:t>
            </a:r>
            <a:endParaRPr lang="ko-KR" altLang="en-US" sz="3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a:xfrm>
            <a:off x="457200" y="1600200"/>
            <a:ext cx="8229600" cy="4757758"/>
          </a:xfrm>
        </p:spPr>
        <p:txBody>
          <a:bodyPr>
            <a:normAutofit/>
          </a:bodyPr>
          <a:lstStyle/>
          <a:p>
            <a:pPr algn="ctr">
              <a:buNone/>
            </a:pPr>
            <a:r>
              <a:rPr lang="en-US" altLang="ko-KR" sz="2400" dirty="0" smtClean="0"/>
              <a:t>Concerns over the Spent Diaper Recycling</a:t>
            </a:r>
          </a:p>
          <a:p>
            <a:pPr>
              <a:buNone/>
            </a:pPr>
            <a:endParaRPr lang="en-US" altLang="ko-KR" dirty="0" smtClean="0"/>
          </a:p>
          <a:p>
            <a:pPr>
              <a:buNone/>
            </a:pPr>
            <a:endParaRPr lang="en-US" altLang="ko-KR" dirty="0" smtClean="0"/>
          </a:p>
          <a:p>
            <a:pPr>
              <a:buNone/>
            </a:pPr>
            <a:endParaRPr lang="en-US" altLang="ko-KR" dirty="0" smtClean="0"/>
          </a:p>
          <a:p>
            <a:endParaRPr lang="ko-KR" altLang="en-US" dirty="0"/>
          </a:p>
        </p:txBody>
      </p:sp>
      <p:sp>
        <p:nvSpPr>
          <p:cNvPr id="3" name="제목 2"/>
          <p:cNvSpPr>
            <a:spLocks noGrp="1"/>
          </p:cNvSpPr>
          <p:nvPr>
            <p:ph type="title"/>
          </p:nvPr>
        </p:nvSpPr>
        <p:spPr/>
        <p:txBody>
          <a:bodyPr/>
          <a:lstStyle/>
          <a:p>
            <a:endParaRPr lang="ko-KR" altLang="en-US"/>
          </a:p>
        </p:txBody>
      </p:sp>
      <p:graphicFrame>
        <p:nvGraphicFramePr>
          <p:cNvPr id="4" name="표 3"/>
          <p:cNvGraphicFramePr>
            <a:graphicFrameLocks noGrp="1"/>
          </p:cNvGraphicFramePr>
          <p:nvPr/>
        </p:nvGraphicFramePr>
        <p:xfrm>
          <a:off x="642910" y="2143116"/>
          <a:ext cx="8143932" cy="3571240"/>
        </p:xfrm>
        <a:graphic>
          <a:graphicData uri="http://schemas.openxmlformats.org/drawingml/2006/table">
            <a:tbl>
              <a:tblPr firstRow="1" bandRow="1">
                <a:tableStyleId>{5C22544A-7EE6-4342-B048-85BDC9FD1C3A}</a:tableStyleId>
              </a:tblPr>
              <a:tblGrid>
                <a:gridCol w="2571768"/>
                <a:gridCol w="5572164"/>
              </a:tblGrid>
              <a:tr h="370840">
                <a:tc>
                  <a:txBody>
                    <a:bodyPr/>
                    <a:lstStyle/>
                    <a:p>
                      <a:pPr marL="0" marR="0" indent="0" algn="l" defTabSz="914400" rtl="0" eaLnBrk="1" fontAlgn="auto" latinLnBrk="1" hangingPunct="1">
                        <a:lnSpc>
                          <a:spcPct val="100000"/>
                        </a:lnSpc>
                        <a:spcBef>
                          <a:spcPts val="0"/>
                        </a:spcBef>
                        <a:spcAft>
                          <a:spcPts val="0"/>
                        </a:spcAft>
                        <a:buClrTx/>
                        <a:buSzTx/>
                        <a:buFontTx/>
                        <a:buNone/>
                        <a:tabLst/>
                        <a:defRPr/>
                      </a:pPr>
                      <a:r>
                        <a:rPr lang="en-US" altLang="ko-KR" dirty="0" smtClean="0"/>
                        <a:t>elements</a:t>
                      </a:r>
                    </a:p>
                  </a:txBody>
                  <a:tcPr/>
                </a:tc>
                <a:tc>
                  <a:txBody>
                    <a:bodyPr/>
                    <a:lstStyle/>
                    <a:p>
                      <a:pPr marL="0" marR="0" indent="0" algn="l" defTabSz="914400" rtl="0" eaLnBrk="1" fontAlgn="auto" latinLnBrk="1" hangingPunct="1">
                        <a:lnSpc>
                          <a:spcPct val="100000"/>
                        </a:lnSpc>
                        <a:spcBef>
                          <a:spcPts val="0"/>
                        </a:spcBef>
                        <a:spcAft>
                          <a:spcPts val="0"/>
                        </a:spcAft>
                        <a:buClrTx/>
                        <a:buSzTx/>
                        <a:buFontTx/>
                        <a:buNone/>
                        <a:tabLst/>
                        <a:defRPr/>
                      </a:pPr>
                      <a:r>
                        <a:rPr lang="en-US" altLang="ko-KR" dirty="0" smtClean="0"/>
                        <a:t>Why worry with the diaper recycling</a:t>
                      </a:r>
                    </a:p>
                  </a:txBody>
                  <a:tcPr/>
                </a:tc>
              </a:tr>
              <a:tr h="370840">
                <a:tc>
                  <a:txBody>
                    <a:bodyPr/>
                    <a:lstStyle/>
                    <a:p>
                      <a:pPr marL="0" marR="0" indent="0" algn="l" defTabSz="914400" rtl="0" eaLnBrk="1" fontAlgn="auto" latinLnBrk="1" hangingPunct="1">
                        <a:lnSpc>
                          <a:spcPct val="100000"/>
                        </a:lnSpc>
                        <a:spcBef>
                          <a:spcPts val="0"/>
                        </a:spcBef>
                        <a:spcAft>
                          <a:spcPts val="0"/>
                        </a:spcAft>
                        <a:buClrTx/>
                        <a:buSzTx/>
                        <a:buFontTx/>
                        <a:buNone/>
                        <a:tabLst/>
                        <a:defRPr/>
                      </a:pPr>
                      <a:r>
                        <a:rPr lang="en-US" altLang="ko-KR" dirty="0" smtClean="0"/>
                        <a:t>Cost Overrun</a:t>
                      </a:r>
                    </a:p>
                  </a:txBody>
                  <a:tcPr/>
                </a:tc>
                <a:tc>
                  <a:txBody>
                    <a:bodyPr/>
                    <a:lstStyle/>
                    <a:p>
                      <a:pPr marL="0" marR="0" indent="0" algn="l" defTabSz="914400" rtl="0" eaLnBrk="1" fontAlgn="auto" latinLnBrk="1" hangingPunct="1">
                        <a:lnSpc>
                          <a:spcPct val="100000"/>
                        </a:lnSpc>
                        <a:spcBef>
                          <a:spcPts val="0"/>
                        </a:spcBef>
                        <a:spcAft>
                          <a:spcPts val="0"/>
                        </a:spcAft>
                        <a:buClrTx/>
                        <a:buSzTx/>
                        <a:buFontTx/>
                        <a:buNone/>
                        <a:tabLst/>
                        <a:defRPr/>
                      </a:pPr>
                      <a:r>
                        <a:rPr lang="en-US" altLang="ko-KR" dirty="0" smtClean="0"/>
                        <a:t>may costs over-run benefits in LCA(Life Cycle Assessment) perspective</a:t>
                      </a:r>
                    </a:p>
                  </a:txBody>
                  <a:tcPr/>
                </a:tc>
              </a:tr>
              <a:tr h="370840">
                <a:tc>
                  <a:txBody>
                    <a:bodyPr/>
                    <a:lstStyle/>
                    <a:p>
                      <a:pPr marL="0" marR="0" indent="0" algn="l" defTabSz="914400" rtl="0" eaLnBrk="1" fontAlgn="auto" latinLnBrk="1" hangingPunct="1">
                        <a:lnSpc>
                          <a:spcPct val="100000"/>
                        </a:lnSpc>
                        <a:spcBef>
                          <a:spcPts val="0"/>
                        </a:spcBef>
                        <a:spcAft>
                          <a:spcPts val="0"/>
                        </a:spcAft>
                        <a:buClrTx/>
                        <a:buSzTx/>
                        <a:buFontTx/>
                        <a:buNone/>
                        <a:tabLst/>
                        <a:defRPr/>
                      </a:pPr>
                      <a:r>
                        <a:rPr lang="en-US" altLang="ko-KR" dirty="0" smtClean="0"/>
                        <a:t>Technical Difficulty </a:t>
                      </a:r>
                    </a:p>
                  </a:txBody>
                  <a:tcPr/>
                </a:tc>
                <a:tc>
                  <a:txBody>
                    <a:bodyPr/>
                    <a:lstStyle/>
                    <a:p>
                      <a:pPr latinLnBrk="1"/>
                      <a:r>
                        <a:rPr lang="en-US" altLang="ko-KR" dirty="0" smtClean="0"/>
                        <a:t>technical difficulty on separation of complex materials of diaper</a:t>
                      </a:r>
                      <a:endParaRPr lang="ko-KR" altLang="en-US" dirty="0"/>
                    </a:p>
                  </a:txBody>
                  <a:tcPr/>
                </a:tc>
              </a:tr>
              <a:tr h="370840">
                <a:tc>
                  <a:txBody>
                    <a:bodyPr/>
                    <a:lstStyle/>
                    <a:p>
                      <a:pPr latinLnBrk="1"/>
                      <a:r>
                        <a:rPr lang="en-US" altLang="ko-KR" dirty="0" smtClean="0"/>
                        <a:t>Marketability</a:t>
                      </a:r>
                      <a:endParaRPr lang="ko-KR" altLang="en-US" dirty="0"/>
                    </a:p>
                  </a:txBody>
                  <a:tcPr/>
                </a:tc>
                <a:tc>
                  <a:txBody>
                    <a:bodyPr/>
                    <a:lstStyle/>
                    <a:p>
                      <a:pPr marL="0" marR="0" indent="0" algn="l" defTabSz="914400" rtl="0" eaLnBrk="1" fontAlgn="auto" latinLnBrk="1" hangingPunct="1">
                        <a:lnSpc>
                          <a:spcPct val="100000"/>
                        </a:lnSpc>
                        <a:spcBef>
                          <a:spcPts val="0"/>
                        </a:spcBef>
                        <a:spcAft>
                          <a:spcPts val="0"/>
                        </a:spcAft>
                        <a:buClrTx/>
                        <a:buSzTx/>
                        <a:buFontTx/>
                        <a:buNone/>
                        <a:tabLst/>
                        <a:defRPr/>
                      </a:pPr>
                      <a:r>
                        <a:rPr lang="en-US" altLang="ko-KR" dirty="0" smtClean="0"/>
                        <a:t>low quality of the recycled and non-existence of recycling market</a:t>
                      </a:r>
                    </a:p>
                  </a:txBody>
                  <a:tcPr/>
                </a:tc>
              </a:tr>
              <a:tr h="370840">
                <a:tc>
                  <a:txBody>
                    <a:bodyPr/>
                    <a:lstStyle/>
                    <a:p>
                      <a:pPr marL="0" marR="0" indent="0" algn="l" defTabSz="914400" rtl="0" eaLnBrk="1" fontAlgn="auto" latinLnBrk="1" hangingPunct="1">
                        <a:lnSpc>
                          <a:spcPct val="100000"/>
                        </a:lnSpc>
                        <a:spcBef>
                          <a:spcPts val="0"/>
                        </a:spcBef>
                        <a:spcAft>
                          <a:spcPts val="0"/>
                        </a:spcAft>
                        <a:buClrTx/>
                        <a:buSzTx/>
                        <a:buFontTx/>
                        <a:buNone/>
                        <a:tabLst/>
                        <a:defRPr/>
                      </a:pPr>
                      <a:r>
                        <a:rPr lang="en-US" altLang="ko-KR" dirty="0" smtClean="0"/>
                        <a:t>Externality</a:t>
                      </a:r>
                    </a:p>
                  </a:txBody>
                  <a:tcPr/>
                </a:tc>
                <a:tc>
                  <a:txBody>
                    <a:bodyPr/>
                    <a:lstStyle/>
                    <a:p>
                      <a:pPr latinLnBrk="1"/>
                      <a:r>
                        <a:rPr lang="en-US" altLang="ko-KR" dirty="0" smtClean="0"/>
                        <a:t>water pollution due to the recycle and unsold recycled becomes waste</a:t>
                      </a:r>
                      <a:endParaRPr lang="ko-KR" altLang="en-US" dirty="0"/>
                    </a:p>
                  </a:txBody>
                  <a:tcPr/>
                </a:tc>
              </a:tr>
              <a:tr h="370840">
                <a:tc>
                  <a:txBody>
                    <a:bodyPr/>
                    <a:lstStyle/>
                    <a:p>
                      <a:pPr marL="0" marR="0" indent="0" algn="l" defTabSz="914400" rtl="0" eaLnBrk="1" fontAlgn="auto" latinLnBrk="1" hangingPunct="1">
                        <a:lnSpc>
                          <a:spcPct val="100000"/>
                        </a:lnSpc>
                        <a:spcBef>
                          <a:spcPts val="0"/>
                        </a:spcBef>
                        <a:spcAft>
                          <a:spcPts val="0"/>
                        </a:spcAft>
                        <a:buClrTx/>
                        <a:buSzTx/>
                        <a:buFontTx/>
                        <a:buNone/>
                        <a:tabLst/>
                        <a:defRPr/>
                      </a:pPr>
                      <a:r>
                        <a:rPr lang="en-US" altLang="ko-KR" dirty="0" smtClean="0"/>
                        <a:t>Technical Changes</a:t>
                      </a:r>
                    </a:p>
                  </a:txBody>
                  <a:tcPr/>
                </a:tc>
                <a:tc>
                  <a:txBody>
                    <a:bodyPr/>
                    <a:lstStyle/>
                    <a:p>
                      <a:pPr marL="0" marR="0" indent="0" algn="l" defTabSz="914400" rtl="0" eaLnBrk="1" fontAlgn="auto" latinLnBrk="1" hangingPunct="1">
                        <a:lnSpc>
                          <a:spcPct val="100000"/>
                        </a:lnSpc>
                        <a:spcBef>
                          <a:spcPts val="0"/>
                        </a:spcBef>
                        <a:spcAft>
                          <a:spcPts val="0"/>
                        </a:spcAft>
                        <a:buClrTx/>
                        <a:buSzTx/>
                        <a:buFontTx/>
                        <a:buNone/>
                        <a:tabLst/>
                        <a:defRPr/>
                      </a:pPr>
                      <a:r>
                        <a:rPr lang="en-US" altLang="ko-KR" dirty="0" smtClean="0"/>
                        <a:t>less requirement of pulp in products due to technological improvement </a:t>
                      </a:r>
                    </a:p>
                  </a:txBody>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92500"/>
          </a:bodyPr>
          <a:lstStyle/>
          <a:p>
            <a:r>
              <a:rPr lang="en-US" altLang="ko-KR" dirty="0" smtClean="0"/>
              <a:t>Social Attitude on Resource Conservation and the Spent Diaper</a:t>
            </a:r>
          </a:p>
          <a:p>
            <a:endParaRPr lang="en-US" altLang="ko-KR" dirty="0" smtClean="0"/>
          </a:p>
          <a:p>
            <a:pPr>
              <a:buFontTx/>
              <a:buChar char="-"/>
            </a:pPr>
            <a:r>
              <a:rPr lang="en-US" altLang="ko-KR" sz="2600" dirty="0" smtClean="0"/>
              <a:t>Social position, which is reflected in public opinion, on the resource conservation is very positive and supportive. </a:t>
            </a:r>
          </a:p>
          <a:p>
            <a:pPr>
              <a:buFontTx/>
              <a:buChar char="-"/>
            </a:pPr>
            <a:endParaRPr lang="en-US" altLang="ko-KR" sz="2600" dirty="0" smtClean="0"/>
          </a:p>
          <a:p>
            <a:pPr>
              <a:buFontTx/>
              <a:buChar char="-"/>
            </a:pPr>
            <a:r>
              <a:rPr lang="en-US" altLang="ko-KR" sz="2600" dirty="0" smtClean="0"/>
              <a:t>Social Attitude: a survey of 101 mothers of infants and 75 managers of nursery home shows that they support the recycling(81%), will participate(97%), agree on a pilot program(97%).</a:t>
            </a:r>
            <a:endParaRPr lang="ko-KR" altLang="en-US" sz="2600" dirty="0" smtClean="0"/>
          </a:p>
          <a:p>
            <a:pPr>
              <a:buFontTx/>
              <a:buChar char="-"/>
            </a:pPr>
            <a:endParaRPr lang="en-US" altLang="ko-KR" dirty="0" smtClean="0"/>
          </a:p>
          <a:p>
            <a:pPr>
              <a:buNone/>
            </a:pPr>
            <a:endParaRPr lang="ko-KR" altLang="en-US" dirty="0"/>
          </a:p>
        </p:txBody>
      </p:sp>
      <p:sp>
        <p:nvSpPr>
          <p:cNvPr id="3" name="제목 2"/>
          <p:cNvSpPr>
            <a:spLocks noGrp="1"/>
          </p:cNvSpPr>
          <p:nvPr>
            <p:ph type="title"/>
          </p:nvPr>
        </p:nvSpPr>
        <p:spPr/>
        <p:txBody>
          <a:bodyPr>
            <a:noAutofit/>
          </a:bodyPr>
          <a:lstStyle/>
          <a:p>
            <a:r>
              <a:rPr lang="en-US" altLang="ko-KR" sz="3600" dirty="0" smtClean="0"/>
              <a:t>Social Attitude and Feasibility of the Spent Diaper Recycling</a:t>
            </a:r>
            <a:endParaRPr lang="ko-KR" altLang="en-US" sz="3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lnSpcReduction="10000"/>
          </a:bodyPr>
          <a:lstStyle/>
          <a:p>
            <a:r>
              <a:rPr lang="en-US" altLang="ko-KR" dirty="0" smtClean="0"/>
              <a:t>Feasibility of the Spent Diaper Recycling</a:t>
            </a:r>
          </a:p>
          <a:p>
            <a:pPr>
              <a:buNone/>
            </a:pPr>
            <a:endParaRPr lang="en-US" altLang="ko-KR" dirty="0" smtClean="0"/>
          </a:p>
          <a:p>
            <a:pPr>
              <a:buFontTx/>
              <a:buChar char="-"/>
            </a:pPr>
            <a:r>
              <a:rPr lang="en-US" altLang="ko-KR" sz="2600" dirty="0" smtClean="0"/>
              <a:t>Technical Feasibility: the technology for the separation of chemicals from pulp is presently applied in the private business</a:t>
            </a:r>
          </a:p>
          <a:p>
            <a:pPr>
              <a:buFontTx/>
              <a:buChar char="-"/>
            </a:pPr>
            <a:endParaRPr lang="en-US" altLang="ko-KR" sz="2600" dirty="0" smtClean="0"/>
          </a:p>
          <a:p>
            <a:pPr>
              <a:buFontTx/>
              <a:buChar char="-"/>
            </a:pPr>
            <a:r>
              <a:rPr lang="en-US" altLang="ko-KR" sz="2600" dirty="0" smtClean="0"/>
              <a:t>Economic Feasibility: a C/B analysis indicates that the net benefit of recycling would be -200 million won per year excluding the benefits from the cleaner environment and other non-measurable benefits</a:t>
            </a:r>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92500" lnSpcReduction="10000"/>
          </a:bodyPr>
          <a:lstStyle/>
          <a:p>
            <a:endParaRPr lang="en-US" altLang="ko-KR" dirty="0" smtClean="0"/>
          </a:p>
          <a:p>
            <a:r>
              <a:rPr lang="en-US" altLang="ko-KR" sz="2800" dirty="0" smtClean="0"/>
              <a:t>The Recycling as a Valence Issue</a:t>
            </a:r>
          </a:p>
          <a:p>
            <a:endParaRPr lang="en-US" altLang="ko-KR" sz="2800" dirty="0" smtClean="0"/>
          </a:p>
          <a:p>
            <a:pPr>
              <a:buFontTx/>
              <a:buChar char="-"/>
            </a:pPr>
            <a:r>
              <a:rPr lang="en-US" altLang="ko-KR" sz="2600" dirty="0" smtClean="0"/>
              <a:t>Valence issues are those that do not involve conflict on positions or policy goals, but a disagreement on the means to the goals. </a:t>
            </a:r>
          </a:p>
          <a:p>
            <a:pPr>
              <a:buFontTx/>
              <a:buChar char="-"/>
            </a:pPr>
            <a:endParaRPr lang="en-US" altLang="ko-KR" sz="2600" dirty="0" smtClean="0"/>
          </a:p>
          <a:p>
            <a:pPr>
              <a:buFontTx/>
              <a:buChar char="-"/>
            </a:pPr>
            <a:r>
              <a:rPr lang="en-US" altLang="ko-KR" sz="2600" dirty="0" smtClean="0"/>
              <a:t>Valence issues are structured around the competence to effectively and efficiently handle the problem that citizens attribute to government agencies (</a:t>
            </a:r>
            <a:r>
              <a:rPr lang="en-US" altLang="ko-KR" sz="2600" dirty="0" err="1" smtClean="0"/>
              <a:t>Ganghof</a:t>
            </a:r>
            <a:r>
              <a:rPr lang="en-US" altLang="ko-KR" sz="2600" dirty="0" smtClean="0"/>
              <a:t>, 2009).</a:t>
            </a:r>
          </a:p>
          <a:p>
            <a:pPr>
              <a:buFontTx/>
              <a:buChar char="-"/>
            </a:pPr>
            <a:endParaRPr lang="en-US" altLang="ko-KR" dirty="0" smtClean="0"/>
          </a:p>
          <a:p>
            <a:pPr>
              <a:buNone/>
            </a:pPr>
            <a:endParaRPr lang="ko-KR" altLang="en-US" dirty="0"/>
          </a:p>
        </p:txBody>
      </p:sp>
      <p:sp>
        <p:nvSpPr>
          <p:cNvPr id="3" name="제목 2"/>
          <p:cNvSpPr>
            <a:spLocks noGrp="1"/>
          </p:cNvSpPr>
          <p:nvPr>
            <p:ph type="title"/>
          </p:nvPr>
        </p:nvSpPr>
        <p:spPr/>
        <p:txBody>
          <a:bodyPr>
            <a:noAutofit/>
          </a:bodyPr>
          <a:lstStyle/>
          <a:p>
            <a:r>
              <a:rPr lang="en-US" altLang="ko-KR" sz="3600" dirty="0" smtClean="0"/>
              <a:t>Case Analysis: Issue Characteristics and Bureaucratic Behavior</a:t>
            </a:r>
            <a:endParaRPr lang="ko-KR" altLang="en-US" sz="3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a:bodyPr>
          <a:lstStyle/>
          <a:p>
            <a:r>
              <a:rPr lang="en-US" altLang="ko-KR" sz="2400" dirty="0" smtClean="0"/>
              <a:t>Disagreement on the means to achieve a commonly shared ends hampers the agenda setting and subsequent policy implementation process.</a:t>
            </a:r>
          </a:p>
          <a:p>
            <a:endParaRPr lang="en-US" altLang="ko-KR" sz="2400" dirty="0" smtClean="0"/>
          </a:p>
          <a:p>
            <a:r>
              <a:rPr lang="en-US" altLang="ko-KR" sz="2400" dirty="0" smtClean="0"/>
              <a:t>Bureaucrats in Korea lack confidence in the recycling means such as separation technique, marketability, and  externality. (analysis in progress)</a:t>
            </a:r>
          </a:p>
          <a:p>
            <a:endParaRPr lang="en-US" altLang="ko-KR" sz="2400" dirty="0" smtClean="0"/>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고구려 벽화">
  <a:themeElements>
    <a:clrScheme name="고구려 벽화">
      <a:dk1>
        <a:sysClr val="windowText" lastClr="000000"/>
      </a:dk1>
      <a:lt1>
        <a:sysClr val="window" lastClr="FFFFFF"/>
      </a:lt1>
      <a:dk2>
        <a:srgbClr val="433021"/>
      </a:dk2>
      <a:lt2>
        <a:srgbClr val="E8D8CA"/>
      </a:lt2>
      <a:accent1>
        <a:srgbClr val="E49458"/>
      </a:accent1>
      <a:accent2>
        <a:srgbClr val="74AD8D"/>
      </a:accent2>
      <a:accent3>
        <a:srgbClr val="D4AC30"/>
      </a:accent3>
      <a:accent4>
        <a:srgbClr val="7BA5BE"/>
      </a:accent4>
      <a:accent5>
        <a:srgbClr val="E4A098"/>
      </a:accent5>
      <a:accent6>
        <a:srgbClr val="70B4B7"/>
      </a:accent6>
      <a:hlink>
        <a:srgbClr val="008685"/>
      </a:hlink>
      <a:folHlink>
        <a:srgbClr val="EA5A23"/>
      </a:folHlink>
    </a:clrScheme>
    <a:fontScheme name="고구려 벽화">
      <a:majorFont>
        <a:latin typeface="Georgia"/>
        <a:ea typeface=""/>
        <a:cs typeface=""/>
        <a:font script="Cyrl" typeface="Times New Roman"/>
        <a:font script="Grek" typeface="Times New Roman"/>
        <a:font script="Jpan" typeface="ＭＳ Ｐゴシック"/>
        <a:font script="Hang" typeface="HY견명조"/>
        <a:font script="Hans" typeface="宋体"/>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eorgia"/>
        <a:ea typeface=""/>
        <a:cs typeface=""/>
        <a:font script="Cyrl" typeface="Times New Roman"/>
        <a:font script="Grek" typeface="Times New Roman"/>
        <a:font script="Jpan" typeface="ＭＳ Ｐゴシック"/>
        <a:font script="Hang" typeface="HY견명조"/>
        <a:font script="Hans" typeface="宋体"/>
        <a:font script="Hant" typeface="標楷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고구려 벽화">
      <a:fillStyleLst>
        <a:solidFill>
          <a:schemeClr val="phClr">
            <a:tint val="100000"/>
            <a:shade val="100000"/>
            <a:hueMod val="100000"/>
            <a:satMod val="100000"/>
          </a:schemeClr>
        </a:solidFill>
        <a:gradFill rotWithShape="1">
          <a:gsLst>
            <a:gs pos="18000">
              <a:schemeClr val="phClr">
                <a:tint val="20000"/>
                <a:shade val="100000"/>
                <a:hueMod val="100000"/>
                <a:satMod val="100000"/>
              </a:schemeClr>
            </a:gs>
            <a:gs pos="87000">
              <a:schemeClr val="phClr">
                <a:tint val="100000"/>
                <a:shade val="100000"/>
                <a:hueMod val="100000"/>
                <a:satMod val="100000"/>
              </a:schemeClr>
            </a:gs>
          </a:gsLst>
          <a:lin ang="2700000" scaled="1"/>
        </a:gradFill>
        <a:gradFill rotWithShape="1">
          <a:gsLst>
            <a:gs pos="0">
              <a:schemeClr val="phClr">
                <a:tint val="95000"/>
                <a:shade val="100000"/>
                <a:hueMod val="100000"/>
                <a:satMod val="100000"/>
              </a:schemeClr>
            </a:gs>
            <a:gs pos="100000">
              <a:schemeClr val="phClr">
                <a:tint val="100000"/>
                <a:shade val="95000"/>
                <a:hueMod val="100000"/>
                <a:satMod val="100000"/>
              </a:schemeClr>
            </a:gs>
          </a:gsLst>
          <a:lin ang="0" scaled="1"/>
        </a:gradFill>
      </a:fillStyleLst>
      <a:lnStyleLst>
        <a:ln w="6350" cap="flat" cmpd="sng" algn="ctr">
          <a:solidFill>
            <a:schemeClr val="phClr"/>
          </a:solidFill>
          <a:prstDash val="solid"/>
        </a:ln>
        <a:ln w="15875" cap="flat" cmpd="sng" algn="ctr">
          <a:solidFill>
            <a:schemeClr val="phClr"/>
          </a:solidFill>
          <a:prstDash val="solid"/>
        </a:ln>
        <a:ln w="28575" cap="flat" cmpd="sng" algn="ctr">
          <a:solidFill>
            <a:schemeClr val="phClr"/>
          </a:solidFill>
          <a:prstDash val="solid"/>
        </a:ln>
      </a:lnStyleLst>
      <a:effectStyleLst>
        <a:effectStyle>
          <a:effectLst>
            <a:outerShdw dir="5400000" algn="tl">
              <a:srgbClr val="EBE9ED">
                <a:alpha val="0"/>
              </a:srgbClr>
            </a:outerShdw>
          </a:effectLst>
        </a:effectStyle>
        <a:effectStyle>
          <a:effectLst>
            <a:outerShdw blurRad="12700" dir="5400000" algn="tl">
              <a:srgbClr val="EBE9ED">
                <a:alpha val="27450"/>
              </a:srgbClr>
            </a:outerShdw>
          </a:effectLst>
          <a:scene3d>
            <a:camera prst="orthographicFront" fov="0">
              <a:rot lat="0" lon="0" rev="0"/>
            </a:camera>
            <a:lightRig rig="soft" dir="t">
              <a:rot lat="0" lon="0" rev="19200000"/>
            </a:lightRig>
          </a:scene3d>
          <a:sp3d prstMaterial="matte">
            <a:bevelT h="88900"/>
            <a:contourClr>
              <a:schemeClr val="phClr">
                <a:tint val="100000"/>
                <a:shade val="100000"/>
                <a:hueMod val="100000"/>
                <a:satMod val="100000"/>
              </a:schemeClr>
            </a:contourClr>
          </a:sp3d>
        </a:effectStyle>
        <a:effectStyle>
          <a:effectLst>
            <a:outerShdw blurRad="101600" dist="76200" dir="2700000" algn="bl">
              <a:srgbClr val="000000">
                <a:alpha val="30588"/>
              </a:srgbClr>
            </a:outerShdw>
          </a:effectLst>
          <a:scene3d>
            <a:camera prst="orthographicFront" fov="0">
              <a:rot lat="0" lon="0" rev="0"/>
            </a:camera>
            <a:lightRig rig="chilly" dir="t">
              <a:rot lat="0" lon="0" rev="4200000"/>
            </a:lightRig>
          </a:scene3d>
          <a:sp3d contourW="25400" prstMaterial="matte">
            <a:bevelT h="88900"/>
            <a:contourClr>
              <a:srgbClr val="FFFFFF">
                <a:alpha val="0"/>
              </a:srgbClr>
            </a:contourClr>
          </a:sp3d>
        </a:effectStyle>
      </a:effectStyleLst>
      <a:bgFillStyleLst>
        <a:solidFill>
          <a:schemeClr val="phClr">
            <a:tint val="100000"/>
            <a:shade val="100000"/>
            <a:hueMod val="100000"/>
            <a:satMod val="100000"/>
          </a:schemeClr>
        </a:solidFill>
        <a:gradFill rotWithShape="1">
          <a:gsLst>
            <a:gs pos="0">
              <a:schemeClr val="phClr">
                <a:tint val="95000"/>
                <a:shade val="100000"/>
                <a:hueMod val="100000"/>
                <a:satMod val="100000"/>
              </a:schemeClr>
            </a:gs>
            <a:gs pos="60000">
              <a:schemeClr val="phClr">
                <a:tint val="100000"/>
                <a:shade val="55000"/>
                <a:hueMod val="100000"/>
                <a:satMod val="100000"/>
              </a:schemeClr>
            </a:gs>
          </a:gsLst>
          <a:path path="circle">
            <a:fillToRect l="50000" t="90000" r="50000" b="10000"/>
          </a:path>
        </a:gradFill>
        <a:blipFill>
          <a:blip xmlns:r="http://schemas.openxmlformats.org/officeDocument/2006/relationships" r:embed="rId1">
            <a:duotone>
              <a:schemeClr val="phClr">
                <a:tint val="100000"/>
                <a:shade val="70000"/>
                <a:hueMod val="100000"/>
                <a:satMod val="100000"/>
              </a:schemeClr>
              <a:schemeClr val="phClr">
                <a:tint val="30000"/>
                <a:shade val="100000"/>
                <a:hueMod val="100000"/>
                <a:satMod val="10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Hunting</Template>
  <TotalTime>549</TotalTime>
  <Words>869</Words>
  <Application>Microsoft Office PowerPoint</Application>
  <PresentationFormat>화면 슬라이드 쇼(4:3)</PresentationFormat>
  <Paragraphs>82</Paragraphs>
  <Slides>12</Slides>
  <Notes>0</Notes>
  <HiddenSlides>0</HiddenSlides>
  <MMClips>0</MMClips>
  <ScaleCrop>false</ScaleCrop>
  <HeadingPairs>
    <vt:vector size="4" baseType="variant">
      <vt:variant>
        <vt:lpstr>테마</vt:lpstr>
      </vt:variant>
      <vt:variant>
        <vt:i4>1</vt:i4>
      </vt:variant>
      <vt:variant>
        <vt:lpstr>슬라이드 제목</vt:lpstr>
      </vt:variant>
      <vt:variant>
        <vt:i4>12</vt:i4>
      </vt:variant>
    </vt:vector>
  </HeadingPairs>
  <TitlesOfParts>
    <vt:vector size="13" baseType="lpstr">
      <vt:lpstr>고구려 벽화</vt:lpstr>
      <vt:lpstr>Public Acceptance and Bureaucratic Resistance:  A Case of the Spent Diaper Recycling in Korea </vt:lpstr>
      <vt:lpstr>Table of Contents</vt:lpstr>
      <vt:lpstr>Introduction</vt:lpstr>
      <vt:lpstr>The Korean System for the Spent Diaper Management</vt:lpstr>
      <vt:lpstr>슬라이드 5</vt:lpstr>
      <vt:lpstr>Social Attitude and Feasibility of the Spent Diaper Recycling</vt:lpstr>
      <vt:lpstr>슬라이드 7</vt:lpstr>
      <vt:lpstr>Case Analysis: Issue Characteristics and Bureaucratic Behavior</vt:lpstr>
      <vt:lpstr>슬라이드 9</vt:lpstr>
      <vt:lpstr>슬라이드 10</vt:lpstr>
      <vt:lpstr>슬라이드 11</vt:lpstr>
      <vt:lpstr>Conclusions and Implications</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Public Acceptance and Bureaucratic Resistance:  A Case of the Spent Diaper Recycling in Korea</dc:title>
  <dc:creator>이영범</dc:creator>
  <cp:lastModifiedBy>이영범</cp:lastModifiedBy>
  <cp:revision>32</cp:revision>
  <dcterms:created xsi:type="dcterms:W3CDTF">2009-06-11T06:11:12Z</dcterms:created>
  <dcterms:modified xsi:type="dcterms:W3CDTF">2009-06-12T04:30:25Z</dcterms:modified>
</cp:coreProperties>
</file>